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65" r:id="rId9"/>
    <p:sldId id="277" r:id="rId10"/>
    <p:sldId id="274" r:id="rId11"/>
    <p:sldId id="275" r:id="rId12"/>
    <p:sldId id="273" r:id="rId13"/>
    <p:sldId id="270" r:id="rId14"/>
    <p:sldId id="266" r:id="rId15"/>
    <p:sldId id="272" r:id="rId16"/>
    <p:sldId id="268" r:id="rId17"/>
    <p:sldId id="278" r:id="rId18"/>
    <p:sldId id="279" r:id="rId19"/>
    <p:sldId id="276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62821-780D-46BB-8AC5-3153026364A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10938-8215-4CA5-BCC4-B85AE803D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40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A9BD9D-DA61-4705-8F00-66C977637F85}" type="datetimeFigureOut">
              <a:rPr lang="en-US" smtClean="0"/>
              <a:t>9/10/2014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8AB7C17-7058-4BAA-A028-B0FE21E358A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llupstrengthscenter.com/registe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Strength Finders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are your strengths and how </a:t>
            </a:r>
          </a:p>
          <a:p>
            <a:r>
              <a:rPr lang="en-US" sz="3200" b="1" dirty="0" smtClean="0"/>
              <a:t>can you use them effectively?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637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Read Pages 5-6 aloud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My experience as a manger</a:t>
            </a:r>
          </a:p>
          <a:p>
            <a:endParaRPr lang="en-US" sz="3000" b="1" dirty="0"/>
          </a:p>
          <a:p>
            <a:r>
              <a:rPr lang="en-US" b="1" dirty="0" smtClean="0"/>
              <a:t>Teaching is a more natural fit for me </a:t>
            </a:r>
            <a:endParaRPr lang="en-US" sz="3000" b="1" dirty="0" smtClean="0"/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Read Pages 7-9 Silently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While reading think about this statement:</a:t>
            </a:r>
          </a:p>
          <a:p>
            <a:pPr lvl="1"/>
            <a:r>
              <a:rPr lang="en-US" sz="3000" b="1" dirty="0" smtClean="0"/>
              <a:t>“You cannot be anything you want to be, but you can be a lot more of who you already are.”</a:t>
            </a:r>
            <a:endParaRPr lang="en-US" sz="3000" b="1" dirty="0"/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Taking the survey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People will change over time, but our core personality traits are relatively stable throughout adulthood</a:t>
            </a:r>
          </a:p>
          <a:p>
            <a:endParaRPr lang="en-US" b="1" dirty="0"/>
          </a:p>
          <a:p>
            <a:r>
              <a:rPr lang="en-US" b="1" dirty="0" smtClean="0"/>
              <a:t>A 23 year longitudinal study of 1,000 children showed that a child's personality at age 3 shows remarkable similarity to their personality traits at age 26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Blind Spots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Areas within your strength that could be a limiting factor</a:t>
            </a:r>
          </a:p>
          <a:p>
            <a:pPr lvl="1"/>
            <a:r>
              <a:rPr lang="en-US" b="1" dirty="0" smtClean="0"/>
              <a:t>Example: Responsibility: Hard time saying no</a:t>
            </a:r>
          </a:p>
          <a:p>
            <a:endParaRPr lang="en-US" b="1" dirty="0"/>
          </a:p>
          <a:p>
            <a:r>
              <a:rPr lang="en-US" b="1" dirty="0" smtClean="0"/>
              <a:t>Important to be aware of limitations associated with each </a:t>
            </a:r>
            <a:r>
              <a:rPr lang="en-US" b="1" dirty="0" smtClean="0"/>
              <a:t>strength</a:t>
            </a:r>
          </a:p>
          <a:p>
            <a:endParaRPr lang="en-US" b="1" dirty="0"/>
          </a:p>
          <a:p>
            <a:r>
              <a:rPr lang="en-US" b="1" dirty="0" smtClean="0"/>
              <a:t>How could you answer the common interview question “What are your weaknesses?”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0663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Taking the survey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Wants to identify your most natural response to the question </a:t>
            </a:r>
          </a:p>
          <a:p>
            <a:endParaRPr lang="en-US" b="1" dirty="0" smtClean="0"/>
          </a:p>
          <a:p>
            <a:r>
              <a:rPr lang="en-US" b="1" dirty="0" smtClean="0"/>
              <a:t>20 seconds to answer each question</a:t>
            </a:r>
          </a:p>
          <a:p>
            <a:endParaRPr lang="en-US" b="1" dirty="0" smtClean="0"/>
          </a:p>
          <a:p>
            <a:r>
              <a:rPr lang="en-US" b="1" dirty="0" smtClean="0"/>
              <a:t>Found that first instinct is more revealing than if you were given time to debate each question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07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Taking the survey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When finished print the “strengths insight and action planning guide”</a:t>
            </a:r>
          </a:p>
          <a:p>
            <a:endParaRPr lang="en-US" sz="3200" b="1" dirty="0"/>
          </a:p>
          <a:p>
            <a:r>
              <a:rPr lang="en-US" sz="3200" b="1" dirty="0"/>
              <a:t>R</a:t>
            </a:r>
            <a:r>
              <a:rPr lang="en-US" sz="3200" b="1" dirty="0" smtClean="0"/>
              <a:t>eview your strengths in the book and the other 29 strengths  </a:t>
            </a:r>
          </a:p>
          <a:p>
            <a:pPr lvl="1"/>
            <a:r>
              <a:rPr lang="en-US" sz="2800" b="1" dirty="0" smtClean="0"/>
              <a:t>What are some strengths you recognize as potential weaknesses?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Read Page 29 aloud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Would anyone like to share time that they knew they were using their natural talents?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Individual videos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After reviewing your strengths you can watch individual videos related to each of your strengths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Bathroom Break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5 minutes to use the restroom</a:t>
            </a:r>
          </a:p>
          <a:p>
            <a:r>
              <a:rPr lang="en-US" sz="3200" b="1" dirty="0" smtClean="0"/>
              <a:t>Once you begin the assessment you cannot stop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Taking the survey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Takes about 45 minutes to complete</a:t>
            </a:r>
          </a:p>
          <a:p>
            <a:pPr lvl="1"/>
            <a:r>
              <a:rPr lang="en-US" sz="2800" b="1" dirty="0" smtClean="0"/>
              <a:t>Take a bathroom break prior to starting</a:t>
            </a:r>
          </a:p>
          <a:p>
            <a:endParaRPr lang="en-US" sz="3200" b="1" dirty="0"/>
          </a:p>
          <a:p>
            <a:r>
              <a:rPr lang="en-US" sz="3200" b="1" dirty="0" smtClean="0"/>
              <a:t>Go to </a:t>
            </a:r>
            <a:r>
              <a:rPr lang="en-US" sz="2400" b="1" dirty="0">
                <a:hlinkClick r:id="rId2"/>
              </a:rPr>
              <a:t>https://www.gallupstrengthscenter.com/register/</a:t>
            </a:r>
            <a:endParaRPr lang="en-US" sz="2400" b="1" dirty="0" smtClean="0"/>
          </a:p>
          <a:p>
            <a:r>
              <a:rPr lang="en-US" sz="3200" b="1" dirty="0" smtClean="0"/>
              <a:t>Enter access code provided in the back of the book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What is Strength Finders?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Developed in 1998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Shift from focusing on shortcomings to developing strengths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Based on 34 common talents</a:t>
            </a:r>
          </a:p>
          <a:p>
            <a:endParaRPr lang="en-US" sz="3200" b="1" dirty="0"/>
          </a:p>
          <a:p>
            <a:r>
              <a:rPr lang="en-US" sz="3200" b="1" dirty="0" smtClean="0"/>
              <a:t>Used by major companies throughout the world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“At work I have the opportunity to do what I do best everyday”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Surveyed 10 million people </a:t>
            </a:r>
          </a:p>
          <a:p>
            <a:endParaRPr lang="en-US" b="1" dirty="0" smtClean="0"/>
          </a:p>
          <a:p>
            <a:r>
              <a:rPr lang="en-US" b="1" dirty="0" smtClean="0"/>
              <a:t>Only one-third strongly agreed with the statement</a:t>
            </a:r>
          </a:p>
          <a:p>
            <a:endParaRPr lang="en-US" b="1" dirty="0"/>
          </a:p>
          <a:p>
            <a:r>
              <a:rPr lang="en-US" b="1" dirty="0" smtClean="0"/>
              <a:t>Those that strongly disagreed or disagreed with the statement were not emotionally engaged on the job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What are the effects of not being emotionally engaged on the job?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Dread going to work</a:t>
            </a:r>
          </a:p>
          <a:p>
            <a:endParaRPr lang="en-US" b="1" dirty="0" smtClean="0"/>
          </a:p>
          <a:p>
            <a:r>
              <a:rPr lang="en-US" b="1" dirty="0" smtClean="0"/>
              <a:t>Have more negative than positive interactions with your colleagues</a:t>
            </a:r>
          </a:p>
          <a:p>
            <a:endParaRPr lang="en-US" b="1" dirty="0" smtClean="0"/>
          </a:p>
          <a:p>
            <a:r>
              <a:rPr lang="en-US" b="1" dirty="0" smtClean="0"/>
              <a:t>Treat customers poorly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What are the effects of not being emotionally engaged on the job?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Tell friends what a miserable company you  work for</a:t>
            </a:r>
          </a:p>
          <a:p>
            <a:endParaRPr lang="en-US" b="1" dirty="0" smtClean="0"/>
          </a:p>
          <a:p>
            <a:r>
              <a:rPr lang="en-US" b="1" dirty="0" smtClean="0"/>
              <a:t>Achieve less on a daily basis</a:t>
            </a:r>
          </a:p>
          <a:p>
            <a:endParaRPr lang="en-US" b="1" dirty="0" smtClean="0"/>
          </a:p>
          <a:p>
            <a:r>
              <a:rPr lang="en-US" b="1" dirty="0" smtClean="0"/>
              <a:t>Have fewer positive and creative moments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Why is it important to be emotionally engaged on the job?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b="1" dirty="0" smtClean="0"/>
              <a:t>Surveyed companies that encourage the development of strengths</a:t>
            </a:r>
            <a:endParaRPr lang="en-US" b="1" dirty="0"/>
          </a:p>
          <a:p>
            <a:pPr lvl="1"/>
            <a:r>
              <a:rPr lang="en-US" b="1" dirty="0" smtClean="0"/>
              <a:t>Six times as likely to be engaged in their jobs</a:t>
            </a:r>
          </a:p>
          <a:p>
            <a:pPr lvl="1"/>
            <a:r>
              <a:rPr lang="en-US" b="1" dirty="0" smtClean="0"/>
              <a:t>Three times as likely to report having an excellent quality of life</a:t>
            </a:r>
          </a:p>
          <a:p>
            <a:pPr marL="64008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Statistics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861931"/>
              </p:ext>
            </p:extLst>
          </p:nvPr>
        </p:nvGraphicFramePr>
        <p:xfrm>
          <a:off x="457200" y="1882775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If your manager primarily: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chances of you being actively disengaged are: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Ignores you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40%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Focuses on your weaknesses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22%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Focuses on your strengths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1%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8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Video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is Clifton </a:t>
            </a:r>
            <a:r>
              <a:rPr lang="en-US" b="1" dirty="0" err="1" smtClean="0"/>
              <a:t>StrengthsFinders</a:t>
            </a:r>
            <a:r>
              <a:rPr lang="en-US" b="1" dirty="0" smtClean="0"/>
              <a:t>?</a:t>
            </a:r>
          </a:p>
          <a:p>
            <a:pPr lvl="1"/>
            <a:r>
              <a:rPr lang="en-US" sz="3000" b="1" dirty="0" smtClean="0"/>
              <a:t>Unlock your potential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6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96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Silently Read Pages 3-5 in the book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Read up to the point where it says “a Misguided Maxim”</a:t>
            </a:r>
          </a:p>
          <a:p>
            <a:endParaRPr lang="en-US" b="1" dirty="0" smtClean="0"/>
          </a:p>
          <a:p>
            <a:r>
              <a:rPr lang="en-US" b="1" dirty="0" smtClean="0"/>
              <a:t>While reading think about this statement:</a:t>
            </a:r>
          </a:p>
          <a:p>
            <a:pPr lvl="1"/>
            <a:r>
              <a:rPr lang="en-US" sz="3000" b="1" dirty="0" smtClean="0"/>
              <a:t>“Society celebrates the underdog, but in reality we shouldn’t.”</a:t>
            </a:r>
          </a:p>
          <a:p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538</TotalTime>
  <Words>566</Words>
  <Application>Microsoft Office PowerPoint</Application>
  <PresentationFormat>On-screen Show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Verve</vt:lpstr>
      <vt:lpstr>Strength Finders</vt:lpstr>
      <vt:lpstr>What is Strength Finders?</vt:lpstr>
      <vt:lpstr>“At work I have the opportunity to do what I do best everyday”</vt:lpstr>
      <vt:lpstr>What are the effects of not being emotionally engaged on the job?</vt:lpstr>
      <vt:lpstr>What are the effects of not being emotionally engaged on the job?</vt:lpstr>
      <vt:lpstr>Why is it important to be emotionally engaged on the job?</vt:lpstr>
      <vt:lpstr>Additional Statistics</vt:lpstr>
      <vt:lpstr>Video</vt:lpstr>
      <vt:lpstr>Silently Read Pages 3-5 in the book</vt:lpstr>
      <vt:lpstr>Read Pages 5-6 aloud</vt:lpstr>
      <vt:lpstr>Read Pages 7-9 Silently</vt:lpstr>
      <vt:lpstr>Taking the survey</vt:lpstr>
      <vt:lpstr>Blind Spots</vt:lpstr>
      <vt:lpstr>Taking the survey</vt:lpstr>
      <vt:lpstr>Taking the survey</vt:lpstr>
      <vt:lpstr>Read Page 29 aloud</vt:lpstr>
      <vt:lpstr>Individual videos</vt:lpstr>
      <vt:lpstr>Bathroom Break</vt:lpstr>
      <vt:lpstr>Taking the survey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 Finders</dc:title>
  <dc:creator>Stacey</dc:creator>
  <cp:lastModifiedBy>Stacey Valentas</cp:lastModifiedBy>
  <cp:revision>16</cp:revision>
  <cp:lastPrinted>2013-10-06T20:36:14Z</cp:lastPrinted>
  <dcterms:created xsi:type="dcterms:W3CDTF">2013-04-01T14:19:10Z</dcterms:created>
  <dcterms:modified xsi:type="dcterms:W3CDTF">2014-09-10T18:37:23Z</dcterms:modified>
</cp:coreProperties>
</file>