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8"/>
  </p:handoutMasterIdLst>
  <p:sldIdLst>
    <p:sldId id="256" r:id="rId2"/>
    <p:sldId id="257" r:id="rId3"/>
    <p:sldId id="292" r:id="rId4"/>
    <p:sldId id="262" r:id="rId5"/>
    <p:sldId id="290" r:id="rId6"/>
    <p:sldId id="291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4812-3196-4D81-AAE7-F59B8EB75B0A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9413-6F6D-4263-9478-6A61F2064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4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8E432-91B6-4756-BE18-DCAD8CB4391E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39DE5C-9BED-4DF8-86BC-A3AFFDA03CF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TAAsCNK7R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number one concern in a fitness center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2133600"/>
            <a:ext cx="7200900" cy="4339650"/>
            <a:chOff x="1066800" y="2133600"/>
            <a:chExt cx="7200900" cy="4339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62200"/>
              <a:ext cx="4762500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66800" y="2133600"/>
              <a:ext cx="25908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smtClean="0"/>
                <a:t>S</a:t>
              </a:r>
            </a:p>
            <a:p>
              <a:r>
                <a:rPr lang="en-US" sz="4600" b="1" dirty="0"/>
                <a:t> </a:t>
              </a:r>
              <a:r>
                <a:rPr lang="en-US" sz="4600" b="1" dirty="0" smtClean="0"/>
                <a:t>a</a:t>
              </a:r>
            </a:p>
            <a:p>
              <a:r>
                <a:rPr lang="en-US" sz="4600" b="1" dirty="0"/>
                <a:t> </a:t>
              </a:r>
              <a:r>
                <a:rPr lang="en-US" sz="4600" b="1" dirty="0" smtClean="0"/>
                <a:t>  f</a:t>
              </a:r>
            </a:p>
            <a:p>
              <a:r>
                <a:rPr lang="en-US" sz="4600" b="1" dirty="0"/>
                <a:t> </a:t>
              </a:r>
              <a:r>
                <a:rPr lang="en-US" sz="4600" b="1" dirty="0" smtClean="0"/>
                <a:t>   e</a:t>
              </a:r>
            </a:p>
            <a:p>
              <a:r>
                <a:rPr lang="en-US" sz="4600" b="1" dirty="0"/>
                <a:t> </a:t>
              </a:r>
              <a:r>
                <a:rPr lang="en-US" sz="4600" b="1" dirty="0" smtClean="0"/>
                <a:t>     t</a:t>
              </a:r>
            </a:p>
            <a:p>
              <a:r>
                <a:rPr lang="en-US" sz="4600" b="1" dirty="0"/>
                <a:t> </a:t>
              </a:r>
              <a:r>
                <a:rPr lang="en-US" sz="4600" b="1" dirty="0" smtClean="0"/>
                <a:t>       y</a:t>
              </a:r>
              <a:endParaRPr lang="en-US" sz="4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48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Treadmill 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259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600" b="1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200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32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What is included in fitness safety?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4614"/>
            <a:ext cx="4595308" cy="44475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Proper Equipment </a:t>
            </a:r>
            <a:r>
              <a:rPr lang="en-US" sz="2800" b="1" dirty="0" smtClean="0"/>
              <a:t>Use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Risk </a:t>
            </a:r>
            <a:r>
              <a:rPr lang="en-US" sz="2800" b="1" dirty="0" smtClean="0"/>
              <a:t>Management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Illness </a:t>
            </a:r>
            <a:r>
              <a:rPr lang="en-US" sz="2800" b="1" dirty="0" smtClean="0"/>
              <a:t>Prevention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Injury </a:t>
            </a:r>
            <a:r>
              <a:rPr lang="en-US" sz="2800" b="1" dirty="0" smtClean="0"/>
              <a:t>Prevention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Proper Exercise </a:t>
            </a:r>
            <a:r>
              <a:rPr lang="en-US" sz="2800" b="1" dirty="0" smtClean="0"/>
              <a:t>                         Form and Technique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Spotting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242">
            <a:off x="5122316" y="2501189"/>
            <a:ext cx="3651923" cy="22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90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09600"/>
            <a:ext cx="84074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/>
              <a:t>Explain the difference between weight </a:t>
            </a:r>
            <a:r>
              <a:rPr lang="en-US" dirty="0" smtClean="0"/>
              <a:t>bearing and </a:t>
            </a:r>
            <a:r>
              <a:rPr lang="en-US" dirty="0"/>
              <a:t>non-weight </a:t>
            </a:r>
            <a:r>
              <a:rPr lang="en-US" dirty="0" smtClean="0"/>
              <a:t>bearing exercise</a:t>
            </a:r>
            <a:r>
              <a:rPr lang="en-US" dirty="0"/>
              <a:t>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1261" y="2209800"/>
            <a:ext cx="5357308" cy="3508977"/>
          </a:xfrm>
        </p:spPr>
        <p:txBody>
          <a:bodyPr/>
          <a:lstStyle/>
          <a:p>
            <a:r>
              <a:rPr lang="en-US" sz="2800" b="1" dirty="0"/>
              <a:t>Weight bearing exercise is any activity you do while on your feet and legs that works your muscles and bones against gravity.  Examples include, walking, running, soccer etc.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0" y="1676400"/>
            <a:ext cx="2281238" cy="4881563"/>
            <a:chOff x="6019800" y="752475"/>
            <a:chExt cx="2619375" cy="5724525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733925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176962" y="752475"/>
              <a:ext cx="2433638" cy="3905250"/>
              <a:chOff x="6019800" y="752475"/>
              <a:chExt cx="2586038" cy="390525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800" y="752475"/>
                <a:ext cx="2586038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3579" y="25146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78180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2362201"/>
            <a:ext cx="5585908" cy="4038600"/>
          </a:xfrm>
        </p:spPr>
        <p:txBody>
          <a:bodyPr/>
          <a:lstStyle/>
          <a:p>
            <a:r>
              <a:rPr lang="en-US" sz="2800" b="1" dirty="0"/>
              <a:t> </a:t>
            </a:r>
            <a:r>
              <a:rPr lang="en-US" sz="3000" b="1" dirty="0" smtClean="0"/>
              <a:t>Non-weight </a:t>
            </a:r>
            <a:r>
              <a:rPr lang="en-US" sz="3000" b="1" dirty="0"/>
              <a:t>bearing activities are typically seated and do not put as much stress on the joints.  Examples include cycling, swimming and rowing.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TEhQWFRUXFyAZGRgYGR0gHhcaHRkhHBsfHB8cHiggGB8lIB0hJTIhJSksNC4uGB8zODQuNygtLiwBCgoKBQUFDgUFDisZExkrKysrKysrKysrKysrKysrKysrKysrKysrKysrKysrKysrKysrKysrKysrKysrKysrK//AABEIAMEAiAMBIgACEQEDEQH/xAAcAAACAgMBAQAAAAAAAAAAAAAFBgQHAAIDAQj/xABHEAABAwIEAwUEBggCCQUAAAABAgMRAAQFEiExBkFRBxMiYXEUMoGhI1JikbGyJDNCcnPB0fA08RUlQ1RjgpKis1ODwsPh/8QAFAEBAAAAAAAAAAAAAAAAAAAAAP/EABQRAQAAAAAAAAAAAAAAAAAAAAD/2gAMAwEAAhEDEQA/ADGJ2w75Z+sTM8zJ/wAq9Zw5HugApkaEA7aj++dTrsAPq03Og5bkn/KpDbBBGmxECDrB2H9aCIrCgozA3jYCPvr04YVAFLYI5nKnSDzHT0o02skgFMwdQSYA6fzpnw1SS2FJAAMxAjSaCvvYGwcqm9zzAn5UQbYSQUoSgkiPcAj7/wAfOndbKTukH1AoEvDUpJ7sSNBE7anboaBe9kQlWQoSSYkHb4QNJ861xd+3s21PPBKiCQ2gBMuHptt50fxlTds0XXlaZSCQACT0HUmqC4hxJ28e7wkohJShObRA6DnrPTWg1vcQW88t11SEjXRJ8IMaACRt6UJXfQCAVgDfbUfOR/SugzKEFsQTE8wBvHXfQ1xv7UkggAaTpyNAMurqZkQTzH4VZ3BeApvbYONspJHgWSfdIAB0AJ13nTequeZMlO3lO9P/AGPvI79dusKV3o+jbC8o7xImVAmDppqDtQN+HpbQ6czaC4RChlSANIBAy6HqI1mirFq2IIbQo6wcqfjIipGP4SpCivKEq5JRvtyVGvwTppXDC7jMlWaUqAAAyRnnfnodzHOg09lSFglLahzGVJBHQkVEfs+QCYVqQEiI8qJOpKRPIzEzr9+9RWkGRP8AWAdOVBrgrGV5hSUAfSJ1CQDqqNxrGp0rKKWNuouNk6ZVtnfcZxWUGvd5lrynwySTHn/f3U34TYNAZknNrMxEUsWD0ELgzJEciJ3jmaZLG81CQOZmBHrvQEXbRCveSDIj4VuwylAypECvEOExIifOvDcATOg6zQdqi3r7bKFOuEJSkST/AHua7uOpSkqUQEgSSdAB1PSqT434w9tWUtqKbdpWkaFavrHy6A0AjjTiVzEHwpSHksoP0aAFActVfaMfCKWFXEqzELzAbQdzvrsY6kV2Qot7GRMjNG3TTnvrWPtHKCnxCAAI1HkCn1oORuyVEQr3Y8PL5mK8u0lacuVQjmUmNtDz/GuzdupWXKoJ5nqeW3L767YjYzrnSjXmnWY50CuGZGiVSATI/vatrJ5TLqHUkpWFBSYJnTXkZ+NSX7YSA2cyvsyRHIQahvWwEaxOpOkjy2ga/jQfUmG3CX7dDtu0lDbiQrMoyVT5DU+pNLeOWqEhWROczEhUhB+SUn8KC9imPNu271s+sgMqBbQTopC+QCdVwoHTXRQp5v7UQoBHdt7xpISecbITodzy5UAnCMVQ+17O6Ql5seEg6KHPfY6fGJHkLcZIXuSJ3iMx5ac/ShGOYh3RlrKkEgBewCjtAOq1TtTucAUi1St1ag7HiBI1M/ZESRvHOg9wK/QFAkEyQkaTqVRvtvFZXK3WUoQIAlxsafxExyED+teUHW19lCAXXCFQNEnb5aHWjVui2UcyHDtuFbiuWGYMw8w0tbYJKAZk66eRqezgbCfdRHPc0EtpKdgZ0G5rp3Y6Dea5Js0BWYDxdZNd6Cje0TtITcqVbW4V7ONFrKSO8VO0ETkHzpAfcQJhox5a6+o/Cn3j3BG04s3bCclwAsp00IzFWUgSAYFNuA9l2HLYadW2tS1IBJLitTzMAxQU4XyUkpAM5YgpkDzk7/DpXW3tQrXSTofGlM+viGvwq73eynDFTLK9f+Kv+tYnsqwwCAwRrPvq/rQUd7AZlGUGJkOCfMDXzrgrDycx9wk7GPnGvKvoAdnVgNe7UI+2qPxqteOsAtRcMJtVrTbgH2hYUVaSIKM0hREHagQnLWRIySDslX3Ry5Vwdw1SUBZUArYa6ieURv61aTdhw+k699I1J71wj4+KKYsB4Kwm6CnWEPQDMlxwCTroCf70oKg4IxxVlfNOGFZTlUkGSUr0gEgQZ1+FX85bLuFQ8kKXpLKT4G+nerGqzr7o/wD2qc7POG0XN2sXC1ONofSgAHLJyqWCSNf2a+iGWUoEJAA306nc+tBSfHeGk41bpWvOA2NDtmKFkkJ2SNB93OrGxU3DqFhSSlsjxII2HrEmaSOOmwrHGtpS2CesZHB/OrgUJ0OooE8W0IRAAhxuR0+lTEaxWUw4yAG08vpG9v4iayg94fEWzH8JP5RU+h/DyptWD1aQf+0UQoMrK1cVAJiYEwOdLHAfErt7bqffbQ0NFJykxkUkK1JO4mCdPQUCxxpaA49h6id0kATr+0D/AJ+dWDgSMtu0OiAKrjG8RbuMfsi0oLDYyqI2CoUYqysIMst/u0EyoWMYmi2ZW87IQgawJqbSh2g8R2zNqtDyp71KkJQnVbp2htPOCR4thpQV/jvH/tasqnW0MTHdpUdQea1AeKOggetSEYvYFsBxwLA01mAB0A5fOq3ew8tLU04lYAiU5QCJ5EESOYjyqTb2eZaEoUTnVG+UDxbTQWzhPB9tdNpuFNpSxotsbZh1IOyfma1Xxglq5ZtGlBGZ3M6dMqGyf2tNyAE6bc6I8S4uWG2rS11cyBKAdkJEDvHJ5/VTz1PpXzWH93dpaCfEtkkrPvOEOJJUo8yZ/CgldmN6ht551woQj2hGZalAAfRr1kmP7FW0eMLD/fbXaf1yNv8AqqlOF7bvLG8QkArDzO/UpWJrmrhpXdgEAkgZSDtHWgL8Z4i09jbLrDiHUdyBmQQoTC9JFXnXznZWXdXLLaj40yVAa5RlV9xJnTyNfRlAPxv9WOf0rf8A5E1le43+qH8Rv/yJrKDzh5sJtWEgyA0gA9QEjWiFQsEczW7KurSD96RU2ggY++UWzyxIIQTI3GnKdJr55avXy442FkNIUgd2CUJ0TmToggkwT8q+gOKx+hXP8Ff5TVI3tultSSBAcaaUfUNQT60G/BIIxS3BQlrIqMqCSDObUlRJJmrwwF8LYQUmY8J9QYNU7wwn/WjWk+NJB155p/AU5cK40lm47kqBaelSSNm1pCc4UdhmKpE883Sge7tgOIWgkgLSUkjcSIkedUV2ZWn6U7cLIWtqWm8+ZeQGSFeInUZYAECrZxDHpVkanKDC1j/4f1+6q37OFqCrpKEg5VpAjno4N+ekffQCu0NTTd0kOLJW42FyBuSqNSdI50t32LW4bVrnJzADUQY8MkQQJ6HlV23tm0ohS2UKVAEqAMDykGKS+L029utf6M39PbFKClKZQ4lWpAgdRtQCMAvlW7SO/fQhTyQpJKZkJUpJzLUrQA6yred9KMX+FXRXb3jQW/CMvha8MKUFaZfNO886lYE4yWmW1i3SooX9K+lKu68ZCMoJEySdNfdFNeD4iloNpXe2xCUqCgmBn+pA/YjYx8qCteBnEt21+t3RKX2JJG2i9dd96c2mYSlaSFkwGwDooq2jr1pR4dfbassSNwjvGypkKb6lYWgf90fdXTsuxFfeWTLqcqGypKVgyFryykHoYnT7I66h14kwvucVaQk69wkKPVRQ5J8+dXfVPcerjHGR1ZB26JcH86uGghYwglqEiTnR8nEk1lb4mvK2T9pP5wKyg5YB/hWP4KPyCp9QcC/wzH8JH5BU6gE8WkiyuY37lcf9JqoXWEOvNsuLy5bPPvB8LU8/OJ9RVt8ZLy2NyejKj8qq/BeEnL25cPe92221brSCM2YrbUknfwxlj40BS5U2MVw9LZTo2gEDl4VHlsf60ewp4BkHKZCdsvrz2pPxDAvYr1hlLmZZQooVEFPgWBA8iCai4TY3y1qZN6+0G08ykHbwe/AKTHLWgbcTxG5Ckhq0UofXUtCUzyB3V8qD8K29xapdLndNZ1JOZMr0AUCCMu8qoXfXdy053bl86WpB7wFJUUj3pSCQDGvKnC04SefaQ6m/uAlYCxmTCoIkaTpyNAs4ndF0QXrpYOohhUROsEIGlLlxwhcB1K0IfcABmAkadPe894qbwa/fXrrjZu3Gw2ptM76OZ4Ow+p86McZuX1g/Z26LpbpuipCSZSEqBQkE5dxK6ARa4Ffutt94yEFAKVZlgFUrKh7oUB69aKWnCj4WFOLUBsrKojmDzQNvnTirhy6DOf212Q3mygbqyzG/XSq3xPFH03DbH+kXiFgl1QAPd75Up08UgEmdhE0BXgG1RcM3zagIW8zz3krjaveIsNXa4owi1EpQ0l14HUnx5cw56TIHLWpPZK8C7dFIgFy35abOAfHSj+JAf6eQDztB8fpCKBY4zeDmMMkHxdyBt5Lk+lXPVO41Z5ry1dbVPdpUlz90p8B6aEKG/MVcVAN4jB9nXG/hP3LBrK94hH6OufL8wrKDpgg/RmP4SPyiptRMI/UM/wANP5RUugCcbj/V93H/AKC/ymhXZ6vMkq/4DA2jZKj8d6M8XCbG6H/AX+Q0F7PNGwD/ALuwfvSqgB8ZqAx3D52KCCOvvf1+dLfaP9Hd2isgUDaQv7cKjlroDypr4wbJxeyVEpBSPSSuaj4xZpcxWxQoBSBblJ31BzTzgUC9xDdqJZzKaALzYhEftKIVznnzHOm3sw4h7zNbuOOOLJUUAgZWmkQnLIgiDprJ1FJOPYcti69mcUciHEKb00Ugq0UfMSRp1rdeezuUvp7zVySZUnOQZKJgaLiI5lIoJXZEJevdP2rc/HvnP60V7VXErv8ADVoWmGFlxev7JW2dCdFSAdvKlzgy67mzxK4b95DTTg16LUob+dL+HYdfYm+Wm3UgxmIUcraUHbLAlXPbT0oLfuOKmHsjZeyI7sBaNs61gASTHhRBCtpzeVVg3YWC1ZPZVgqIhKH1JQMygiCIJ0Jkidq84h7NrywYNwt9paERIBUlRmAAnTUz6UAscTWw8kPpKVgpEqSUwZzBKp0KSR70D1igfuw5R/SQdfHb/wD2bc6NcbXqmMXDrYBWLI5AdirvNJ6iTQbsWXpcLAlRXbgiemeOvWjnGdvOJd4qJFskJE7StWY/DSKBW4duXn0quF5c4UsrA+tEq56DQ+HlA3q96oSx8KXZ0OZRJCgBBURqI8t/IVtw3xU/39u2p+4UrvGwoLUfEC4EK5QfQUF049/h3PQfiK9rji76VsOJ1By7FJBiR1Fe0GuHX6UssoErc7pPgTE+6N5IA+JoipatITod9RI/rUWxsUISjQBYQBI6xB9fjXHiO/dt7V11psvuJTKUJGqvgOn8qDbiVE2lwJ/2K/yGgfA6czaOnsrBBgb5VdaQ7DtVS8fDhrjyspUpRUFEgaqJ0gDy2omzxsvQDBlgFII90AJPunbagLcZuxilikDdST5RmUPxPzra8CRi1oroyR8VLUP5VGcxt0kKVg0mQASUzp9Uxr8DWyMVcLiQrBwFRKVGP+3wzufnQTO1SxSUW72bKpDoQftJXyPoQCDy160BU43eWoMlaikSo90gazrJKZ2+XnW+JYk5cFDLtu3huYqPfPobXJSAUpSHBlEzv5GOdZb42UjuUYUi4TJAdbSkNvQfeSAmDPl0oFzhJls2mJIUvIyplkKUP2EFasx+ANPWO2tupu2NgUh1tJ7koUAClMeBU6qJnQHnPnQO24wbXnSjCm1AAZwnLtMDMMm07TUFfaKwyvIrCUtLgGCWwcu4MRoNaCVjHFbeIu2qXD3Vqj6V0q0C3B7qSTtGunUjpQrtPxBu+AdtbdRTa6uPwAO72ygH3oMEbkRpuam23aCh4AM4Ql2TASkJOvMe7E1Ie43yHI9hCGtNlqbGnoRQR+xdKAH0pOoWwSJ21XR7jK5y4n3Zjx2gInqlxW3/AFfKg+HcbLWT7NgyFFJAV3ZByk+5OVPPX7jXPGO0B1uHLjCERJSHFnQkCcoJRrprQKtjjTaw6UFOYleUgEkytRg6xqIMnbbnXPhWyzPocSYHtTQbmYEOAgeY1HPlQ7ifFE3boebZRanLlKEjTQ76RMg9Kf8AszwlDzDJgEJvCSII0S0FgeubWaCz8QStNs53qkqVG6UxpIr2t72ySltwgqAKdROmnQV5QdbNnM02Zy+BMkASdOpFe+wobSopCpidVqOw03JqHc4khhlsrU4kd3MoQVTAGmiT4jOg569KmqcSWz4ifCTrv7s60FC9nbf6E+4PdDL4I8+5SRHlvVjcHMj2Vs2rzd4koSVoKhmCgmCBJ5bQcu2s1XPZmwp3D7lpBha0OhOms9zyqxcBurC7bbfyFh1SEnvEeAqMa9M2v2TQGjZoUlSUJJBHiYWT8MhJGUjlqI5EUo3nENxDhSHVsNJJbAyd8VoXCiQfF4RHITmkgzQzi3tE7p51C0rW20vKlSC0CrSTqoFY16VOw1pfs6HkPqZUFqSpBSVoICtCowVETuRzJMUHLF+JGMSbQjuVlUErCgMradU5idTqdMvPXpNSMKvAy2qyXlUlMOMZVEynNCtVCRGcaeR1pex1Ny2khLakF10K73PmaMe6MydSNdEkgmdjtULul2SWrhKlXDIQoORlzIJ1OhgpgjUHoIoHa9wlDN84LVASHAgFA2OgUkCTCdVHyjlpStx/h6FutMpSlwoBcfcj3toSCZyZtQCOSQDTvZ3ORleIPyguNp7tCoBQ2EAFShyUqPgPU0O4BJdZddJSldyrM64qCGmxIQgToVRJjlOvmChdLulLH+i2ltLSpQcyd0A2NEoCCQEZDJ1Anw69alYf2XvXDwdvnkMo3UO+C3FnfU6pjcbmj3EfBqHkk2QLaANS84oNrI2yzJ16pEfhSCvhi5e+jhIMwpCXMykj7gCNfrdelA5dlSwEXoSIXnZHPYlYGo5b68qK9tlvlsGUoE5XTptP0SvxJrzg/hG4ti6VFJLgTCAIgpBCZgnWCefM1nautYs0FxGUl5OpjU5FDYE7CgrDiG0yPKQpOyEqEcpQmJ661YPZW+4m1PdJKlh5ZiJy+BtOokfapdxzhe6fe75m3dWkpbhSYggNI6naZFOfZhbvWLS03LDiCtQ/ZJygDUmJMmdvKgcMRS93L6nFeAoOVGUAj1IJ/HnWV3xi8Qu0eKTI7smCCI05giRWUEvCz9EiIjII67V3e9xWnI/hSXiLd28WBbtltLJHjzHxpKfEmARA21BNT8QXdsoDjryldW22gRtrmVuB8aCvOwdHgSY/2hH3tUx4AXbO8cwxJbLRKnbcObZDqpseE6pJmOh8qC9ilyhFqSowlNwkZlEAAdyef98qb+KGbW9b8Fy2m4bVmYdSoJLax9rmDz8qCle0e1zX9wgoSkpnRO2YjloKtvDbVSbK5zNrWye9KgFIOYAmYSoSDVJcS3Ljl0sv5g6qQvUHKvYiRuNPwq/sEskBDilvuQpSwWhlIAzGdCDA8zFBVdmlm2Q40+p1ZacQsJW4cmRShGggLIAnWZkda0TiZLhYQhJQ7cPBJCdQ2iOUxAUfuFPLfCNvcsFh1J+jdWgOLJzBlSc6DJ1VEAAn6ppN4pwNy2ZburVbimG3VBK1oGdef31DSdxzTB3oJGL8QG5YYtn3MpTCLg80hBjbnI1HxmgGI9oARchdq2EsI/Vp10iBJB3MDQnXzjSovEWFPW6Le8fb7+2f1BLgMkiRJQYSqPLkelYzwnbXqc+Hv5F7Fi6MK9G3PdVz0MUFzYHjTd/bhaGu/EwUvuI36FEgfKil7bPrEhpttSPcKQTHUED3knaPjvFfPOBXD2G3YRcMlGsLQvOnOJ5FJ5bg7V9CtWSSgqLbjW0EKCwR1SZVM0HEYk8mWyhzOkapQlagJ2IIEFJ118tppX7XS4uxZUtQgXAIlJSQQ2vcKApnQ3lIct3w663+yogFSf2kQAkax94G1L/bG4pdg2sqQtsuBSCgEf7Nepk9KBq4d782zaWsiU5E+JWpkpEwOUUQRZXQn9IBMaAoEA8tgCRShh+JXgbZbZSUtZU/SAJMju0zuCAZPSmOzfAB764eUqZyyAfubSPxoOPECbsW76nVtd2GlEhIMxl1gmvKk4u4FWVyEodCe6Vq4SZlJ2zKKqygFu9oVlaoSh5ZRlSB1J06D/Og9x2xWi0L7pJPhPvqCSfga1ueGbFaym9CVLSrYImdADK4CjJFdm+y/CXJUhCYMaBahHwKv7igrzCHgjBn20+I+0tJAA98lEqgb6Deku+79tGUBQTzUBAPzOnwFfQTHZhbI1bK0g/VWSBoBIn0FL+N9lygStl1SZBlBiD6TMHz86Cmm3vCiQTCcxO+8iaudjHWRcXTSr1Vs74QnMlJTlU2k/REQQslXPUmIkCBWWJ4cbUuNuoIWgkCBvCTv6yKido6oxN88vo5Hl3KNKC8MCwm7JU5dPe0smCVAFKlZAoBKUifD4jKp19IJNWlwLh9LigG2GUgJSfrq2HTQax+751TXB/abdtoNulYWCIQh4nwjaEOAEjTkr4VZ3DnFlouyUnOEPhtbhS4AmXMpJKDJCgDoIOgigGo4dQ5h6Ld8q9neh0R7zToGdYTv4VJzKA5EKHMUr3PYy73iha3aDCcyM+YZkK0BzIkfcP5U+L4WYctUPuKdzNoSTldUlJASAokJO+UnUUdNl+iMlkZVsphABknLopMnecuk8wKBAwvhW9dbXb4kq3uEjZqJdb6qaXCcmmwBMjan20SkgeyORGhbXOkctRP3gmul0ym6aS82Qh5A0UJ6TB5lJ0I5j1oE845cvNICFNOoMPODLJBBy6ftidZEb6cwAkXF0ytRTcMqQZkrABSY6K3T6EpPkaVuN7hkWPsyHAot3CoTMqyFtRmFSY8Ua0z3mN9whQvB7mneJB8Q8hHjP2D4umbehmEcIYe6O9ubcpfWoqIT3iSkH3UnKQkEACQOc0AdPag3a5bRthbuUJCliI1bSYHU0SwvGk3UkPtNZdcrjS1QOpMgRTG1wBhjKSUsJROubMufmTWirCwaIFt3LKoKVZGxKp+sYmNKCM+cltc/pjTg7lZLaRGmUxEqJBmsoXfWqFtOpaeDngXICIjwnck6n+lZQDXeJrQvLU4t9MqInuFkA6kyr5SJrMS4ntNWm3GnNJCFmEnlCiCSNeopbl9h+5UXBkKiRC1pypBOkpSCT5eQo1fcRsutFvMoL0CHUMhxKZ6d4oZtd6ALacfLQcjDCkxMJaWsyk7dY0Gmg3o/bdpl2ygd/ZXCtCM2SY85gSKB8OYm5bmfZbZ/LKipKChcnQ6ERyG1GT2lNpUkuWymkmZgqkEHUxGU8tiaBCxzE3cQdcfS06c+oASTJjLsAdNBttVxL4DsrwB51lQcWEyRor3QBM67D5VK4b42Yuk52nAACQUqQEkesnn1mmK0x1pasgVmUATukkegBNBXV32J20hLdyptUaEgE6bkba0sP8AZPfMKi1fadQT4klwCYjSCN/SrsbdS4sp7l5P2zoNfLNPyrqcMbbEoytxzyp0+MUFI4fh2O2gLaWHS2qQpCVBxvKRrCVnw6H9kii+F8aYpbI7l7DluDkSClUR9kq15+tWPdY0WiIWlwHQASSPPaTUZGNuOFWW2Ag5QXPecjc5UyEjeJM7UCbhPHd2lxa0YXcFskSBuJBJ3TPvajTTMryqbimMYg8UFrDfZlpOVK3nYkaqKQlsEqED4HbWnZq+cSnM6WmRykHU89J5ULxjilhtxBDL1y43OrSNEZgJPjUBqBvrz2mg4YZws6twP4pcJuHG4yISgpZbUP2sp/WL+0duUU0HugQCASdQIkmOYB29aRF9qKloJYsXiqfCVEZCOspJ/sUt8ScdXy8qFYc0ozo4pJUEA8xzT6yNqCynMXadQHEsuKbMkOAAJgTrIOo0oJdYvapSXQ4kp5kqTqoToNf70qoA9iD7QaSrIwNS0yoNIM7hQBk/8x58qHWDKGNHLcKVJ0dnLzgp0IJ0oHYcf2jilIbtl53QqHMqB4ikgKUZnSsoCxiNuXMvcBtZQQFAJ5jYEGRWUHLjP9fcfvu/nqfhv+FR6o/CvKygl4T76/h/Ou73vJ9TWVlBrhv6pP74qTwN+uVWVlAT+t+9U6590/uGsrKDjafq1fuitLLl/B/rXlZQch+ub/eV+U1xb957+H/I1lZQeMe4n/n/ADCuOIbf+0j8VVlZQJeLe+9/y/zqJiHuI9R+Br2soINn/iGv30fnFZ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77488" y="1676400"/>
            <a:ext cx="2533112" cy="4953000"/>
            <a:chOff x="6077488" y="1066800"/>
            <a:chExt cx="2571212" cy="5486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488" y="3200400"/>
              <a:ext cx="2530531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488" y="4914900"/>
              <a:ext cx="2571212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079" y="1066800"/>
              <a:ext cx="241935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/>
              <a:t>Explain the difference between weight </a:t>
            </a:r>
            <a:r>
              <a:rPr lang="en-US" dirty="0" smtClean="0"/>
              <a:t>bearing and </a:t>
            </a:r>
            <a:r>
              <a:rPr lang="en-US" dirty="0"/>
              <a:t>non-weight </a:t>
            </a:r>
            <a:r>
              <a:rPr lang="en-US" dirty="0" smtClean="0"/>
              <a:t>bearing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6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3514</TotalTime>
  <Words>104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Lab Safety</vt:lpstr>
      <vt:lpstr>What is the number one concern in a fitness center?</vt:lpstr>
      <vt:lpstr>Treadmill Video</vt:lpstr>
      <vt:lpstr>What is included in fitness safety?</vt:lpstr>
      <vt:lpstr>Explain the difference between weight bearing and non-weight bearing exercise.</vt:lpstr>
      <vt:lpstr>Explain the difference between weight bearing and non-weight bearing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the Treadmills</dc:title>
  <dc:creator>Stacey</dc:creator>
  <cp:lastModifiedBy>Stacey Valentas</cp:lastModifiedBy>
  <cp:revision>26</cp:revision>
  <cp:lastPrinted>2014-07-23T12:43:02Z</cp:lastPrinted>
  <dcterms:created xsi:type="dcterms:W3CDTF">2013-08-25T18:42:24Z</dcterms:created>
  <dcterms:modified xsi:type="dcterms:W3CDTF">2014-09-02T17:09:54Z</dcterms:modified>
</cp:coreProperties>
</file>