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A3D26E-6348-49E4-A2EE-A924C1C8432B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Germs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6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E.Coli</a:t>
            </a:r>
            <a:r>
              <a:rPr lang="en-US" sz="4000" dirty="0" smtClean="0"/>
              <a:t>: 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Wait it out and drink plenty of water to stay hydrated</a:t>
            </a:r>
          </a:p>
          <a:p>
            <a:r>
              <a:rPr lang="en-US" sz="3600" dirty="0"/>
              <a:t>If symptoms last more than 5 days  or symptoms of dehydration are present see a doctor</a:t>
            </a:r>
          </a:p>
        </p:txBody>
      </p:sp>
    </p:spTree>
    <p:extLst>
      <p:ext uri="{BB962C8B-B14F-4D97-AF65-F5344CB8AC3E}">
        <p14:creationId xmlns:p14="http://schemas.microsoft.com/office/powerpoint/2010/main" val="41662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E.Coli</a:t>
            </a:r>
            <a:r>
              <a:rPr lang="en-US" sz="4000" dirty="0" smtClean="0"/>
              <a:t>: 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Wash your hands after every bathroom visit</a:t>
            </a:r>
          </a:p>
          <a:p>
            <a:r>
              <a:rPr lang="en-US" sz="3600" dirty="0"/>
              <a:t>Clean equipment with an approved disinfectant</a:t>
            </a:r>
          </a:p>
        </p:txBody>
      </p:sp>
    </p:spTree>
    <p:extLst>
      <p:ext uri="{BB962C8B-B14F-4D97-AF65-F5344CB8AC3E}">
        <p14:creationId xmlns:p14="http://schemas.microsoft.com/office/powerpoint/2010/main" val="303287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Staphylococcus Aureus</a:t>
            </a:r>
            <a:r>
              <a:rPr lang="en-US" sz="4000" dirty="0" smtClean="0"/>
              <a:t>: 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Bacteria that causes skin infections</a:t>
            </a:r>
          </a:p>
        </p:txBody>
      </p:sp>
    </p:spTree>
    <p:extLst>
      <p:ext uri="{BB962C8B-B14F-4D97-AF65-F5344CB8AC3E}">
        <p14:creationId xmlns:p14="http://schemas.microsoft.com/office/powerpoint/2010/main" val="106634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Staphylococcus Aureus </a:t>
            </a:r>
            <a:r>
              <a:rPr lang="en-US" sz="4000" dirty="0" smtClean="0"/>
              <a:t>: Symptoms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Superficial rash with pimples and/or boils on your skin</a:t>
            </a:r>
          </a:p>
          <a:p>
            <a:r>
              <a:rPr lang="en-US" sz="4000" dirty="0"/>
              <a:t>If the bacteria spreads deeper into the skin can become a life-threatening </a:t>
            </a:r>
            <a:r>
              <a:rPr lang="en-US" sz="4000" dirty="0" smtClean="0"/>
              <a:t>infection </a:t>
            </a:r>
            <a:r>
              <a:rPr lang="en-US" sz="4000" dirty="0"/>
              <a:t>such as pneumonia, sepsis or meningitis</a:t>
            </a:r>
          </a:p>
          <a:p>
            <a:r>
              <a:rPr lang="en-US" sz="4000" dirty="0"/>
              <a:t>In severe cases can cause MRSA, a very aggressive form of staph that is resistant to antibiotics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05208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Staphylococcus </a:t>
            </a:r>
            <a:r>
              <a:rPr lang="en-US" sz="4000" dirty="0" smtClean="0"/>
              <a:t>Aureus: </a:t>
            </a:r>
            <a:br>
              <a:rPr lang="en-US" sz="4000" dirty="0" smtClean="0"/>
            </a:br>
            <a:r>
              <a:rPr lang="en-US" sz="4000" dirty="0" smtClean="0"/>
              <a:t>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Spread through contact – shared towel, skin to skin contact, exercise equipment surfaces</a:t>
            </a:r>
          </a:p>
        </p:txBody>
      </p:sp>
    </p:spTree>
    <p:extLst>
      <p:ext uri="{BB962C8B-B14F-4D97-AF65-F5344CB8AC3E}">
        <p14:creationId xmlns:p14="http://schemas.microsoft.com/office/powerpoint/2010/main" val="19867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Staphylococcus </a:t>
            </a:r>
            <a:r>
              <a:rPr lang="en-US" sz="4000" dirty="0" smtClean="0"/>
              <a:t>Aureus: </a:t>
            </a:r>
            <a:br>
              <a:rPr lang="en-US" sz="4000" dirty="0" smtClean="0"/>
            </a:br>
            <a:r>
              <a:rPr lang="en-US" sz="4000" dirty="0" smtClean="0"/>
              <a:t>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Antibiotics</a:t>
            </a:r>
          </a:p>
        </p:txBody>
      </p:sp>
    </p:spTree>
    <p:extLst>
      <p:ext uri="{BB962C8B-B14F-4D97-AF65-F5344CB8AC3E}">
        <p14:creationId xmlns:p14="http://schemas.microsoft.com/office/powerpoint/2010/main" val="321948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Staphylococcus </a:t>
            </a:r>
            <a:r>
              <a:rPr lang="en-US" sz="4000" dirty="0" smtClean="0"/>
              <a:t>Aureus:</a:t>
            </a:r>
            <a:br>
              <a:rPr lang="en-US" sz="4000" dirty="0" smtClean="0"/>
            </a:br>
            <a:r>
              <a:rPr lang="en-US" sz="4000" dirty="0" smtClean="0"/>
              <a:t>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Wash hands often</a:t>
            </a:r>
          </a:p>
          <a:p>
            <a:r>
              <a:rPr lang="en-US" sz="3600" dirty="0"/>
              <a:t>Always wear shoes in the training area  </a:t>
            </a:r>
          </a:p>
          <a:p>
            <a:r>
              <a:rPr lang="en-US" sz="3600" dirty="0"/>
              <a:t>Wear shower shoes when in a locker-room</a:t>
            </a:r>
          </a:p>
          <a:p>
            <a:r>
              <a:rPr lang="en-US" sz="3600" dirty="0"/>
              <a:t>Clean equipment with an approved disinfectant</a:t>
            </a:r>
          </a:p>
        </p:txBody>
      </p:sp>
    </p:spTree>
    <p:extLst>
      <p:ext uri="{BB962C8B-B14F-4D97-AF65-F5344CB8AC3E}">
        <p14:creationId xmlns:p14="http://schemas.microsoft.com/office/powerpoint/2010/main" val="319523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</a:t>
            </a:r>
            <a:r>
              <a:rPr lang="en-US" sz="4000" dirty="0" smtClean="0"/>
              <a:t>Papillomavirus (HPV): </a:t>
            </a:r>
            <a:br>
              <a:rPr lang="en-US" sz="4000" dirty="0" smtClean="0"/>
            </a:br>
            <a:r>
              <a:rPr lang="en-US" sz="4000" dirty="0" smtClean="0"/>
              <a:t>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Sexually transmitted disease that causes genital warts and can lead to cancer</a:t>
            </a:r>
          </a:p>
        </p:txBody>
      </p:sp>
    </p:spTree>
    <p:extLst>
      <p:ext uri="{BB962C8B-B14F-4D97-AF65-F5344CB8AC3E}">
        <p14:creationId xmlns:p14="http://schemas.microsoft.com/office/powerpoint/2010/main" val="7735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Papillomavirus (HPV</a:t>
            </a:r>
            <a:r>
              <a:rPr lang="en-US" sz="4000" dirty="0" smtClean="0"/>
              <a:t>):</a:t>
            </a:r>
            <a:br>
              <a:rPr lang="en-US" sz="4000" dirty="0" smtClean="0"/>
            </a:br>
            <a:r>
              <a:rPr lang="en-US" sz="4000" dirty="0" smtClean="0"/>
              <a:t>Symptoms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4000" dirty="0"/>
              <a:t>Genital warts</a:t>
            </a:r>
          </a:p>
          <a:p>
            <a:r>
              <a:rPr lang="en-US" sz="4000" dirty="0"/>
              <a:t>Warts in the throat and mouth</a:t>
            </a:r>
          </a:p>
          <a:p>
            <a:r>
              <a:rPr lang="en-US" sz="4000" dirty="0"/>
              <a:t>Plantar warts (warts on the feet)</a:t>
            </a:r>
          </a:p>
          <a:p>
            <a:r>
              <a:rPr lang="en-US" sz="4000" dirty="0"/>
              <a:t>If left untreated can lead to cervical cancer in women and penile and anal cancer in men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902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Papillomavirus (HPV):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Plantar warts can be picked up from walking around barefoot in bathrooms and in showers</a:t>
            </a:r>
          </a:p>
        </p:txBody>
      </p:sp>
    </p:spTree>
    <p:extLst>
      <p:ext uri="{BB962C8B-B14F-4D97-AF65-F5344CB8AC3E}">
        <p14:creationId xmlns:p14="http://schemas.microsoft.com/office/powerpoint/2010/main" val="378970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Klebsiella</a:t>
            </a:r>
            <a:r>
              <a:rPr lang="en-US" sz="4000" dirty="0" smtClean="0"/>
              <a:t>: 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bacteria that is usually found in healthy human intestines and stool</a:t>
            </a:r>
          </a:p>
        </p:txBody>
      </p:sp>
    </p:spTree>
    <p:extLst>
      <p:ext uri="{BB962C8B-B14F-4D97-AF65-F5344CB8AC3E}">
        <p14:creationId xmlns:p14="http://schemas.microsoft.com/office/powerpoint/2010/main" val="11460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Papillomavirus (HPV):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Regular </a:t>
            </a:r>
            <a:r>
              <a:rPr lang="en-US" sz="3600" dirty="0" smtClean="0"/>
              <a:t>check-ups </a:t>
            </a:r>
            <a:r>
              <a:rPr lang="en-US" sz="3600" dirty="0"/>
              <a:t>with your doctor</a:t>
            </a:r>
          </a:p>
          <a:p>
            <a:r>
              <a:rPr lang="en-US" sz="3600" dirty="0"/>
              <a:t>Removal of the warts through freezing</a:t>
            </a:r>
          </a:p>
        </p:txBody>
      </p:sp>
    </p:spTree>
    <p:extLst>
      <p:ext uri="{BB962C8B-B14F-4D97-AF65-F5344CB8AC3E}">
        <p14:creationId xmlns:p14="http://schemas.microsoft.com/office/powerpoint/2010/main" val="146268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Papillomavirus (HPV):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Always wear shoes in the training area  </a:t>
            </a:r>
          </a:p>
          <a:p>
            <a:r>
              <a:rPr lang="en-US" sz="3600" dirty="0"/>
              <a:t>Wear shower shoes when in a locker-room</a:t>
            </a:r>
          </a:p>
          <a:p>
            <a:r>
              <a:rPr lang="en-US" sz="3600" dirty="0"/>
              <a:t>Clean equipment with an approved disinfectant</a:t>
            </a:r>
          </a:p>
          <a:p>
            <a:r>
              <a:rPr lang="en-US" sz="3600" dirty="0"/>
              <a:t>Wash your hands</a:t>
            </a:r>
          </a:p>
        </p:txBody>
      </p:sp>
    </p:spTree>
    <p:extLst>
      <p:ext uri="{BB962C8B-B14F-4D97-AF65-F5344CB8AC3E}">
        <p14:creationId xmlns:p14="http://schemas.microsoft.com/office/powerpoint/2010/main" val="160528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Candida:</a:t>
            </a:r>
            <a:r>
              <a:rPr lang="en-US" sz="4000" dirty="0"/>
              <a:t> </a:t>
            </a:r>
            <a:r>
              <a:rPr lang="en-US" sz="4000" dirty="0" smtClean="0"/>
              <a:t>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Yeast-like fungus that can lead to athletes foot, ringworm, jock itch in men and yeast infections in women</a:t>
            </a:r>
          </a:p>
        </p:txBody>
      </p:sp>
    </p:spTree>
    <p:extLst>
      <p:ext uri="{BB962C8B-B14F-4D97-AF65-F5344CB8AC3E}">
        <p14:creationId xmlns:p14="http://schemas.microsoft.com/office/powerpoint/2010/main" val="229000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Candida: Symptoms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/>
              <a:t>Ringworm is usually marked by ring-shaped skin rashes, usually on your toes, sometimes on your palms and between your fingers. </a:t>
            </a:r>
          </a:p>
          <a:p>
            <a:r>
              <a:rPr lang="en-US" sz="4000" dirty="0"/>
              <a:t>Athlete's foot gives you itchy, cracked, flaking and peeling skin between the toes or side of the foot, </a:t>
            </a:r>
            <a:endParaRPr lang="en-US" sz="4000" dirty="0" smtClean="0"/>
          </a:p>
          <a:p>
            <a:r>
              <a:rPr lang="en-US" sz="4000" dirty="0" smtClean="0"/>
              <a:t>Jock </a:t>
            </a:r>
            <a:r>
              <a:rPr lang="en-US" sz="4000" dirty="0"/>
              <a:t>itch causes a rash on your groin. If it's untreated, it can escalate to blisters and severely cracked skin.</a:t>
            </a:r>
          </a:p>
        </p:txBody>
      </p:sp>
    </p:spTree>
    <p:extLst>
      <p:ext uri="{BB962C8B-B14F-4D97-AF65-F5344CB8AC3E}">
        <p14:creationId xmlns:p14="http://schemas.microsoft.com/office/powerpoint/2010/main" val="8527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Candida: </a:t>
            </a:r>
            <a:r>
              <a:rPr lang="en-US" sz="4000" dirty="0" smtClean="0"/>
              <a:t>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Contact. It loves warm, moist areas, so locker rooms, saunas, swimming pools and showers</a:t>
            </a:r>
          </a:p>
        </p:txBody>
      </p:sp>
    </p:spTree>
    <p:extLst>
      <p:ext uri="{BB962C8B-B14F-4D97-AF65-F5344CB8AC3E}">
        <p14:creationId xmlns:p14="http://schemas.microsoft.com/office/powerpoint/2010/main" val="19894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Candida: </a:t>
            </a:r>
            <a:r>
              <a:rPr lang="en-US" sz="4000" dirty="0" smtClean="0"/>
              <a:t>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Antifungal creams </a:t>
            </a:r>
          </a:p>
          <a:p>
            <a:r>
              <a:rPr lang="en-US" sz="3600" dirty="0"/>
              <a:t>If it escalates into an infection, antibiotics are required</a:t>
            </a:r>
          </a:p>
        </p:txBody>
      </p:sp>
    </p:spTree>
    <p:extLst>
      <p:ext uri="{BB962C8B-B14F-4D97-AF65-F5344CB8AC3E}">
        <p14:creationId xmlns:p14="http://schemas.microsoft.com/office/powerpoint/2010/main" val="108248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Candida: </a:t>
            </a:r>
            <a:r>
              <a:rPr lang="en-US" sz="4000" dirty="0" smtClean="0"/>
              <a:t>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Always wear shoes in the training area  </a:t>
            </a:r>
          </a:p>
          <a:p>
            <a:r>
              <a:rPr lang="en-US" sz="3600" dirty="0"/>
              <a:t>Wear shower shoes when in a locker-room</a:t>
            </a:r>
          </a:p>
          <a:p>
            <a:r>
              <a:rPr lang="en-US" sz="3600" dirty="0"/>
              <a:t>Clean equipment with an approved disinfectant</a:t>
            </a:r>
          </a:p>
          <a:p>
            <a:r>
              <a:rPr lang="en-US" sz="3600" dirty="0"/>
              <a:t>Wash your hands</a:t>
            </a:r>
          </a:p>
        </p:txBody>
      </p:sp>
    </p:spTree>
    <p:extLst>
      <p:ext uri="{BB962C8B-B14F-4D97-AF65-F5344CB8AC3E}">
        <p14:creationId xmlns:p14="http://schemas.microsoft.com/office/powerpoint/2010/main" val="319247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Streptococcal Bacteria</a:t>
            </a:r>
            <a:r>
              <a:rPr lang="en-US" sz="4000" dirty="0" smtClean="0"/>
              <a:t>: 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type of bacteria that usually causes upper respiratory infections--strep throat. There are 20 different types of strep bacteria.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149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Streptococcal Bacteria</a:t>
            </a:r>
            <a:r>
              <a:rPr lang="en-US" sz="4000" dirty="0" smtClean="0"/>
              <a:t>: Symptoms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Symptoms can range from mild throat infections to pneumonia.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can also cause skin infections such as impetigo, which causes blisters, and cellulitis, which affects deeper layers of skin.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823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Streptococcal Bacteria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smtClean="0"/>
              <a:t>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It's very contagious and is spread through person-to-person contact, airborne droplets, doorknobs and other surfaces. </a:t>
            </a:r>
            <a:endParaRPr lang="en-US" sz="3600" dirty="0" smtClean="0"/>
          </a:p>
          <a:p>
            <a:r>
              <a:rPr lang="en-US" sz="3600" dirty="0"/>
              <a:t>S</a:t>
            </a:r>
            <a:r>
              <a:rPr lang="en-US" sz="3600" dirty="0" smtClean="0"/>
              <a:t>weaty </a:t>
            </a:r>
            <a:r>
              <a:rPr lang="en-US" sz="3600" dirty="0"/>
              <a:t>exercise equipment, saunas, locker rooms and drinking bottles can harbor strep.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975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Klebsiella</a:t>
            </a:r>
            <a:r>
              <a:rPr lang="en-US" sz="4000" dirty="0" smtClean="0"/>
              <a:t>: Symptoms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/>
              <a:t>Urinary tract infections</a:t>
            </a:r>
          </a:p>
          <a:p>
            <a:r>
              <a:rPr lang="en-US" sz="3900" dirty="0"/>
              <a:t>Pneumonia</a:t>
            </a:r>
          </a:p>
          <a:p>
            <a:r>
              <a:rPr lang="en-US" sz="3900" dirty="0"/>
              <a:t>Blood Infections</a:t>
            </a:r>
          </a:p>
          <a:p>
            <a:r>
              <a:rPr lang="en-US" sz="3900" dirty="0"/>
              <a:t>Meningitis</a:t>
            </a:r>
          </a:p>
          <a:p>
            <a:endParaRPr lang="en-US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***The type of infection you get depends on how it enters into your body (through the nose results in pneumonia, through the urethra leads to urinary tract infections)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6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Streptococcal Bacteria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smtClean="0"/>
              <a:t>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Antibiotics, although minor strep infections, such as a throat and inner ear infections, usually get better on their own. </a:t>
            </a:r>
            <a:endParaRPr lang="en-US" sz="3600" dirty="0" smtClean="0"/>
          </a:p>
          <a:p>
            <a:r>
              <a:rPr lang="en-US" sz="3600" dirty="0" smtClean="0"/>
              <a:t>Skin </a:t>
            </a:r>
            <a:r>
              <a:rPr lang="en-US" sz="3600" dirty="0"/>
              <a:t>infections are treated with antibiotic tablets or creams, and more serious infections like pneumonia and meningitis require hospitalization and intravenous antibiotics.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052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Streptococcal Bacteria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smtClean="0"/>
              <a:t>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Always wear shoes in the training area  </a:t>
            </a:r>
          </a:p>
          <a:p>
            <a:r>
              <a:rPr lang="en-US" sz="3600" dirty="0"/>
              <a:t>Wear shower shoes when in a locker-room</a:t>
            </a:r>
          </a:p>
          <a:p>
            <a:r>
              <a:rPr lang="en-US" sz="3600" dirty="0"/>
              <a:t>Clean equipment with an approved disinfectant</a:t>
            </a:r>
          </a:p>
          <a:p>
            <a:r>
              <a:rPr lang="en-US" sz="3600" dirty="0"/>
              <a:t>Wash your hands</a:t>
            </a:r>
          </a:p>
        </p:txBody>
      </p:sp>
    </p:spTree>
    <p:extLst>
      <p:ext uri="{BB962C8B-B14F-4D97-AF65-F5344CB8AC3E}">
        <p14:creationId xmlns:p14="http://schemas.microsoft.com/office/powerpoint/2010/main" val="72909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Influenza (The Flu): 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It's a virus, which causes a nose, throat and lung infection</a:t>
            </a:r>
          </a:p>
        </p:txBody>
      </p:sp>
    </p:spTree>
    <p:extLst>
      <p:ext uri="{BB962C8B-B14F-4D97-AF65-F5344CB8AC3E}">
        <p14:creationId xmlns:p14="http://schemas.microsoft.com/office/powerpoint/2010/main" val="210724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Influenza (The Flu): </a:t>
            </a:r>
            <a:r>
              <a:rPr lang="en-US" sz="4000" dirty="0" smtClean="0"/>
              <a:t>Symptoms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Fever </a:t>
            </a:r>
          </a:p>
          <a:p>
            <a:r>
              <a:rPr lang="en-US" sz="3600" dirty="0" smtClean="0"/>
              <a:t>Body aches </a:t>
            </a:r>
          </a:p>
          <a:p>
            <a:r>
              <a:rPr lang="en-US" sz="3600" dirty="0" smtClean="0"/>
              <a:t>Coughing </a:t>
            </a:r>
          </a:p>
          <a:p>
            <a:r>
              <a:rPr lang="en-US" sz="3600" dirty="0" smtClean="0"/>
              <a:t>Sneezing </a:t>
            </a:r>
          </a:p>
          <a:p>
            <a:r>
              <a:rPr lang="en-US" sz="3600" dirty="0" smtClean="0"/>
              <a:t>Chills </a:t>
            </a:r>
          </a:p>
          <a:p>
            <a:r>
              <a:rPr lang="en-US" sz="3600" dirty="0" smtClean="0"/>
              <a:t>Dizziness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Flushed face</a:t>
            </a:r>
          </a:p>
          <a:p>
            <a:r>
              <a:rPr lang="en-US" sz="3600" dirty="0"/>
              <a:t>Headache</a:t>
            </a:r>
          </a:p>
          <a:p>
            <a:r>
              <a:rPr lang="en-US" sz="3600" dirty="0"/>
              <a:t>Lack of energy </a:t>
            </a:r>
          </a:p>
          <a:p>
            <a:r>
              <a:rPr lang="en-US" sz="3600" dirty="0"/>
              <a:t>Sometimes, nausea and vomiting </a:t>
            </a:r>
          </a:p>
          <a:p>
            <a:r>
              <a:rPr lang="en-US" sz="3600" dirty="0"/>
              <a:t>Symptoms last between four and seven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9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Influenza (The Flu): </a:t>
            </a:r>
            <a:r>
              <a:rPr lang="en-US" sz="4000" dirty="0" smtClean="0"/>
              <a:t>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Through the </a:t>
            </a:r>
            <a:r>
              <a:rPr lang="en-US" sz="3600" dirty="0" smtClean="0"/>
              <a:t>air; contained </a:t>
            </a:r>
            <a:r>
              <a:rPr lang="en-US" sz="3600" dirty="0"/>
              <a:t>areas like airplanes, movie theaters and gyms are a great place to catch it. </a:t>
            </a:r>
            <a:endParaRPr lang="en-US" sz="3600" dirty="0" smtClean="0"/>
          </a:p>
          <a:p>
            <a:r>
              <a:rPr lang="en-US" sz="3600" dirty="0" smtClean="0"/>
              <a:t>Breathing </a:t>
            </a:r>
            <a:r>
              <a:rPr lang="en-US" sz="3600" dirty="0"/>
              <a:t>in the droplets from someone's </a:t>
            </a:r>
            <a:r>
              <a:rPr lang="en-US" sz="3600" dirty="0" smtClean="0"/>
              <a:t>cough </a:t>
            </a:r>
            <a:r>
              <a:rPr lang="en-US" sz="3600" dirty="0"/>
              <a:t>or </a:t>
            </a:r>
            <a:r>
              <a:rPr lang="en-US" sz="3600" dirty="0" smtClean="0"/>
              <a:t>sneeze, </a:t>
            </a:r>
          </a:p>
          <a:p>
            <a:r>
              <a:rPr lang="en-US" sz="3600" dirty="0" smtClean="0"/>
              <a:t>Get </a:t>
            </a:r>
            <a:r>
              <a:rPr lang="en-US" sz="3600" dirty="0"/>
              <a:t>the virus on your hands and touch your mouth, nose, or eyes </a:t>
            </a:r>
          </a:p>
        </p:txBody>
      </p:sp>
    </p:spTree>
    <p:extLst>
      <p:ext uri="{BB962C8B-B14F-4D97-AF65-F5344CB8AC3E}">
        <p14:creationId xmlns:p14="http://schemas.microsoft.com/office/powerpoint/2010/main" val="128261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Influenza (The Flu</a:t>
            </a:r>
            <a:r>
              <a:rPr lang="en-US" sz="4000" dirty="0" smtClean="0"/>
              <a:t>):How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Wash your hands</a:t>
            </a:r>
          </a:p>
          <a:p>
            <a:r>
              <a:rPr lang="en-US" sz="3600"/>
              <a:t>Clean equipment with an approved disinfectant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13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Influenza (The Flu</a:t>
            </a:r>
            <a:r>
              <a:rPr lang="en-US" sz="4000" dirty="0" smtClean="0"/>
              <a:t>):</a:t>
            </a:r>
            <a:br>
              <a:rPr lang="en-US" sz="4000" dirty="0" smtClean="0"/>
            </a:br>
            <a:r>
              <a:rPr lang="en-US" sz="4000" dirty="0" smtClean="0"/>
              <a:t>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Get a flu vaccine</a:t>
            </a:r>
          </a:p>
          <a:p>
            <a:r>
              <a:rPr lang="en-US" sz="3600" dirty="0"/>
              <a:t>Wash your hands</a:t>
            </a:r>
          </a:p>
          <a:p>
            <a:r>
              <a:rPr lang="en-US" sz="3600" dirty="0"/>
              <a:t>Clean equipment with an approved disinfectant</a:t>
            </a:r>
          </a:p>
          <a:p>
            <a:r>
              <a:rPr lang="en-US" sz="3600"/>
              <a:t>Cover your nose and mouth with a tissue when you sneeze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246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Klebsiella</a:t>
            </a:r>
            <a:r>
              <a:rPr lang="en-US" sz="4000" dirty="0" smtClean="0"/>
              <a:t>: 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is spread through contact.  </a:t>
            </a:r>
            <a:endParaRPr lang="en-US" sz="3600" dirty="0" smtClean="0"/>
          </a:p>
          <a:p>
            <a:r>
              <a:rPr lang="en-US" sz="3600" dirty="0" smtClean="0"/>
              <a:t>Any </a:t>
            </a:r>
            <a:r>
              <a:rPr lang="en-US" sz="3600" dirty="0"/>
              <a:t>shared surface – cardio machines, workout mats, weights, water fountains, locker rooms</a:t>
            </a:r>
          </a:p>
        </p:txBody>
      </p:sp>
    </p:spTree>
    <p:extLst>
      <p:ext uri="{BB962C8B-B14F-4D97-AF65-F5344CB8AC3E}">
        <p14:creationId xmlns:p14="http://schemas.microsoft.com/office/powerpoint/2010/main" val="404753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Klebsiella</a:t>
            </a:r>
            <a:r>
              <a:rPr lang="en-US" sz="4000" dirty="0" smtClean="0"/>
              <a:t>: 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Antibiotics</a:t>
            </a:r>
          </a:p>
        </p:txBody>
      </p:sp>
    </p:spTree>
    <p:extLst>
      <p:ext uri="{BB962C8B-B14F-4D97-AF65-F5344CB8AC3E}">
        <p14:creationId xmlns:p14="http://schemas.microsoft.com/office/powerpoint/2010/main" val="28554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Klebsiella</a:t>
            </a:r>
            <a:r>
              <a:rPr lang="en-US" sz="4000" dirty="0" smtClean="0"/>
              <a:t>: 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Clean equipment with an approved disinfectant</a:t>
            </a:r>
          </a:p>
          <a:p>
            <a:r>
              <a:rPr lang="en-US" sz="3600" dirty="0"/>
              <a:t>Wash your hands</a:t>
            </a:r>
          </a:p>
        </p:txBody>
      </p:sp>
    </p:spTree>
    <p:extLst>
      <p:ext uri="{BB962C8B-B14F-4D97-AF65-F5344CB8AC3E}">
        <p14:creationId xmlns:p14="http://schemas.microsoft.com/office/powerpoint/2010/main" val="83117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E. Coli: 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 bacteria found in the intestines and stools of animals</a:t>
            </a:r>
          </a:p>
        </p:txBody>
      </p:sp>
    </p:spTree>
    <p:extLst>
      <p:ext uri="{BB962C8B-B14F-4D97-AF65-F5344CB8AC3E}">
        <p14:creationId xmlns:p14="http://schemas.microsoft.com/office/powerpoint/2010/main" val="249919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E. Coli: Symptoms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477000" cy="4525963"/>
          </a:xfrm>
        </p:spPr>
        <p:txBody>
          <a:bodyPr>
            <a:normAutofit/>
          </a:bodyPr>
          <a:lstStyle/>
          <a:p>
            <a:r>
              <a:rPr lang="en-US" sz="4000" dirty="0"/>
              <a:t>Abdominal cramps</a:t>
            </a:r>
          </a:p>
          <a:p>
            <a:r>
              <a:rPr lang="en-US" sz="4000" dirty="0"/>
              <a:t>Nausea</a:t>
            </a:r>
          </a:p>
          <a:p>
            <a:r>
              <a:rPr lang="en-US" sz="4000" dirty="0"/>
              <a:t>Diarrhea</a:t>
            </a:r>
          </a:p>
          <a:p>
            <a:r>
              <a:rPr lang="en-US" sz="4000" dirty="0"/>
              <a:t>Vomiting</a:t>
            </a:r>
          </a:p>
          <a:p>
            <a:r>
              <a:rPr lang="en-US" sz="4000" dirty="0"/>
              <a:t>Can lead to pneumonia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5974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E.Coli</a:t>
            </a:r>
            <a:r>
              <a:rPr lang="en-US" sz="4000" dirty="0" smtClean="0"/>
              <a:t>: 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Swallowing the bacteria</a:t>
            </a:r>
          </a:p>
          <a:p>
            <a:r>
              <a:rPr lang="en-US" sz="3600" dirty="0"/>
              <a:t>Usually from contaminated foods</a:t>
            </a:r>
          </a:p>
          <a:p>
            <a:r>
              <a:rPr lang="en-US" sz="3600" dirty="0"/>
              <a:t>Unclean gym surfaces</a:t>
            </a:r>
          </a:p>
          <a:p>
            <a:r>
              <a:rPr lang="en-US" sz="3600" dirty="0"/>
              <a:t>Contaminated water</a:t>
            </a:r>
          </a:p>
        </p:txBody>
      </p:sp>
    </p:spTree>
    <p:extLst>
      <p:ext uri="{BB962C8B-B14F-4D97-AF65-F5344CB8AC3E}">
        <p14:creationId xmlns:p14="http://schemas.microsoft.com/office/powerpoint/2010/main" val="81518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78</TotalTime>
  <Words>967</Words>
  <Application>Microsoft Office PowerPoint</Application>
  <PresentationFormat>On-screen Show (4:3)</PresentationFormat>
  <Paragraphs>126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Thatch</vt:lpstr>
      <vt:lpstr>All About Germs</vt:lpstr>
      <vt:lpstr>Klebsiella: What is it?</vt:lpstr>
      <vt:lpstr>Klebsiella: Symptoms</vt:lpstr>
      <vt:lpstr>Klebsiella: How do you get it?</vt:lpstr>
      <vt:lpstr>Klebsiella: How is it treated?</vt:lpstr>
      <vt:lpstr>Klebsiella: How can you prevent it?</vt:lpstr>
      <vt:lpstr>E. Coli: What is it?</vt:lpstr>
      <vt:lpstr>E. Coli: Symptoms</vt:lpstr>
      <vt:lpstr>E.Coli: How do you get it?</vt:lpstr>
      <vt:lpstr>E.Coli: How is it treated?</vt:lpstr>
      <vt:lpstr>E.Coli: How can you prevent it?</vt:lpstr>
      <vt:lpstr>Staphylococcus Aureus: What is it?</vt:lpstr>
      <vt:lpstr>Staphylococcus Aureus : Symptoms</vt:lpstr>
      <vt:lpstr>Staphylococcus Aureus:  How do you get it?</vt:lpstr>
      <vt:lpstr>Staphylococcus Aureus:  How is it treated?</vt:lpstr>
      <vt:lpstr>Staphylococcus Aureus: How can you prevent it?</vt:lpstr>
      <vt:lpstr>Human Papillomavirus (HPV):  What is it?</vt:lpstr>
      <vt:lpstr>Human Papillomavirus (HPV): Symptoms</vt:lpstr>
      <vt:lpstr>Human Papillomavirus (HPV): How do you get it?</vt:lpstr>
      <vt:lpstr>Human Papillomavirus (HPV): How is it treated?</vt:lpstr>
      <vt:lpstr>Human Papillomavirus (HPV): How can you prevent it?</vt:lpstr>
      <vt:lpstr>Candida: What is it?</vt:lpstr>
      <vt:lpstr>Candida: Symptoms</vt:lpstr>
      <vt:lpstr>Candida: How do you get it?</vt:lpstr>
      <vt:lpstr>Candida: How is it treated?</vt:lpstr>
      <vt:lpstr>Candida: How can you prevent it?</vt:lpstr>
      <vt:lpstr>Streptococcal Bacteria: What is it?</vt:lpstr>
      <vt:lpstr>Streptococcal Bacteria: Symptoms</vt:lpstr>
      <vt:lpstr>Streptococcal Bacteria:  How do you get it?</vt:lpstr>
      <vt:lpstr>Streptococcal Bacteria:  How is it treated?</vt:lpstr>
      <vt:lpstr>Streptococcal Bacteria:  How can you prevent it?</vt:lpstr>
      <vt:lpstr>Influenza (The Flu): What is it?</vt:lpstr>
      <vt:lpstr>Influenza (The Flu): Symptoms</vt:lpstr>
      <vt:lpstr>Influenza (The Flu): How do you get it?</vt:lpstr>
      <vt:lpstr>Influenza (The Flu):How is it treated?</vt:lpstr>
      <vt:lpstr>Influenza (The Flu): How can you prevent 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Illness Prevention</dc:title>
  <dc:creator>Stacey</dc:creator>
  <cp:lastModifiedBy>Stacey Valentas</cp:lastModifiedBy>
  <cp:revision>9</cp:revision>
  <dcterms:created xsi:type="dcterms:W3CDTF">2014-08-23T15:32:24Z</dcterms:created>
  <dcterms:modified xsi:type="dcterms:W3CDTF">2014-08-25T16:01:09Z</dcterms:modified>
</cp:coreProperties>
</file>