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6" r:id="rId6"/>
    <p:sldId id="268" r:id="rId7"/>
    <p:sldId id="267" r:id="rId8"/>
    <p:sldId id="260" r:id="rId9"/>
    <p:sldId id="261" r:id="rId10"/>
    <p:sldId id="269" r:id="rId11"/>
    <p:sldId id="262" r:id="rId12"/>
    <p:sldId id="271" r:id="rId13"/>
    <p:sldId id="263" r:id="rId14"/>
    <p:sldId id="264" r:id="rId15"/>
    <p:sldId id="272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D26E-6348-49E4-A2EE-A924C1C8432B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004C-46BA-4954-AB4B-BFF8A2E38787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D26E-6348-49E4-A2EE-A924C1C8432B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004C-46BA-4954-AB4B-BFF8A2E38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D26E-6348-49E4-A2EE-A924C1C8432B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004C-46BA-4954-AB4B-BFF8A2E38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D26E-6348-49E4-A2EE-A924C1C8432B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004C-46BA-4954-AB4B-BFF8A2E38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D26E-6348-49E4-A2EE-A924C1C8432B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004C-46BA-4954-AB4B-BFF8A2E38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D26E-6348-49E4-A2EE-A924C1C8432B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004C-46BA-4954-AB4B-BFF8A2E38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D26E-6348-49E4-A2EE-A924C1C8432B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004C-46BA-4954-AB4B-BFF8A2E38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D26E-6348-49E4-A2EE-A924C1C8432B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004C-46BA-4954-AB4B-BFF8A2E38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D26E-6348-49E4-A2EE-A924C1C8432B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004C-46BA-4954-AB4B-BFF8A2E38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D26E-6348-49E4-A2EE-A924C1C8432B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004C-46BA-4954-AB4B-BFF8A2E38787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D26E-6348-49E4-A2EE-A924C1C8432B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004C-46BA-4954-AB4B-BFF8A2E38787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7A3D26E-6348-49E4-A2EE-A924C1C8432B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2C3004C-46BA-4954-AB4B-BFF8A2E3878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Illness Prevention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64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Water Fountains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Don’t </a:t>
            </a:r>
            <a:r>
              <a:rPr lang="en-US" sz="3600" dirty="0"/>
              <a:t>wipe your </a:t>
            </a:r>
            <a:r>
              <a:rPr lang="en-US" sz="3600" b="1" u="sng" dirty="0"/>
              <a:t>mouth</a:t>
            </a:r>
            <a:r>
              <a:rPr lang="en-US" sz="3600" dirty="0"/>
              <a:t> after sipping</a:t>
            </a:r>
          </a:p>
          <a:p>
            <a:endParaRPr lang="en-US" sz="1600" dirty="0" smtClean="0"/>
          </a:p>
          <a:p>
            <a:r>
              <a:rPr lang="en-US" sz="3600" dirty="0" smtClean="0"/>
              <a:t>If </a:t>
            </a:r>
            <a:r>
              <a:rPr lang="en-US" sz="3600" dirty="0"/>
              <a:t>you use a water bottle clean it </a:t>
            </a:r>
            <a:r>
              <a:rPr lang="en-US" sz="3600" b="1" u="sng" dirty="0"/>
              <a:t>everyday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4114800"/>
            <a:ext cx="19907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4114800"/>
            <a:ext cx="3260134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114799"/>
            <a:ext cx="22955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484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Your Gym Bag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/>
              <a:t>Germs</a:t>
            </a:r>
            <a:r>
              <a:rPr lang="en-US" sz="3600" dirty="0"/>
              <a:t> are carried on clothing</a:t>
            </a:r>
          </a:p>
          <a:p>
            <a:endParaRPr lang="en-US" sz="1800" dirty="0" smtClean="0"/>
          </a:p>
          <a:p>
            <a:r>
              <a:rPr lang="en-US" sz="3600" dirty="0" smtClean="0"/>
              <a:t>Put </a:t>
            </a:r>
            <a:r>
              <a:rPr lang="en-US" sz="3600" b="1" u="sng" dirty="0"/>
              <a:t>clothes</a:t>
            </a:r>
            <a:r>
              <a:rPr lang="en-US" sz="3600" dirty="0"/>
              <a:t> and </a:t>
            </a:r>
            <a:r>
              <a:rPr lang="en-US" sz="3600" b="1" u="sng" dirty="0"/>
              <a:t>shoes</a:t>
            </a:r>
            <a:r>
              <a:rPr lang="en-US" sz="3600" dirty="0"/>
              <a:t> in a plastic bag inside your gym bag</a:t>
            </a:r>
          </a:p>
          <a:p>
            <a:endParaRPr lang="en-US" sz="18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20478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214070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14800"/>
            <a:ext cx="3026229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364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Your Gym Bag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Wash </a:t>
            </a:r>
            <a:r>
              <a:rPr lang="en-US" sz="3600" b="1" u="sng" dirty="0"/>
              <a:t>clothes</a:t>
            </a:r>
            <a:r>
              <a:rPr lang="en-US" sz="3600" dirty="0"/>
              <a:t> and </a:t>
            </a:r>
            <a:r>
              <a:rPr lang="en-US" sz="3600" b="1" u="sng" dirty="0"/>
              <a:t>towels</a:t>
            </a:r>
            <a:r>
              <a:rPr lang="en-US" sz="3600" dirty="0"/>
              <a:t> on a </a:t>
            </a:r>
            <a:r>
              <a:rPr lang="en-US" sz="3600" dirty="0" smtClean="0"/>
              <a:t> </a:t>
            </a:r>
            <a:r>
              <a:rPr lang="en-US" sz="3600" dirty="0"/>
              <a:t>temperature wash cycle, don’t </a:t>
            </a:r>
            <a:r>
              <a:rPr lang="en-US" sz="3600" b="1" u="sng" dirty="0"/>
              <a:t>re-wear</a:t>
            </a:r>
            <a:r>
              <a:rPr lang="en-US" sz="3600" dirty="0"/>
              <a:t> dirty clothes</a:t>
            </a:r>
          </a:p>
          <a:p>
            <a:endParaRPr lang="en-US" sz="1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" t="13027" r="4907" b="20060"/>
          <a:stretch/>
        </p:blipFill>
        <p:spPr bwMode="auto">
          <a:xfrm>
            <a:off x="6509656" y="1066800"/>
            <a:ext cx="2177144" cy="123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r="31429" b="18983"/>
          <a:stretch/>
        </p:blipFill>
        <p:spPr bwMode="auto">
          <a:xfrm rot="448174">
            <a:off x="7764321" y="3443653"/>
            <a:ext cx="85997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9"/>
          <p:cNvSpPr txBox="1">
            <a:spLocks/>
          </p:cNvSpPr>
          <p:nvPr/>
        </p:nvSpPr>
        <p:spPr>
          <a:xfrm>
            <a:off x="457200" y="3886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Wash your bag </a:t>
            </a:r>
            <a:r>
              <a:rPr lang="en-US" sz="3600" b="1" u="sng" dirty="0" smtClean="0"/>
              <a:t>regularly</a:t>
            </a:r>
            <a:r>
              <a:rPr lang="en-US" sz="3600" dirty="0" smtClean="0"/>
              <a:t> or at least spray it with a </a:t>
            </a:r>
            <a:r>
              <a:rPr lang="en-US" sz="3600" b="1" u="sng" dirty="0" smtClean="0"/>
              <a:t>sanitizing</a:t>
            </a:r>
            <a:r>
              <a:rPr lang="en-US" sz="3600" dirty="0" smtClean="0"/>
              <a:t> spray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1227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Daily Cleaning Procedures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After </a:t>
            </a:r>
            <a:r>
              <a:rPr lang="en-US" sz="3600" dirty="0"/>
              <a:t>using any piece of </a:t>
            </a:r>
            <a:r>
              <a:rPr lang="en-US" sz="3600" dirty="0" smtClean="0"/>
              <a:t>                                 equipment </a:t>
            </a:r>
            <a:r>
              <a:rPr lang="en-US" sz="3600" dirty="0"/>
              <a:t>wipe it down with a </a:t>
            </a:r>
            <a:r>
              <a:rPr lang="en-US" sz="3600" dirty="0" smtClean="0"/>
              <a:t>                          gym wipe</a:t>
            </a:r>
          </a:p>
          <a:p>
            <a:endParaRPr lang="en-US" sz="1500" dirty="0" smtClean="0"/>
          </a:p>
          <a:p>
            <a:r>
              <a:rPr lang="en-US" sz="3600" dirty="0" smtClean="0"/>
              <a:t>At </a:t>
            </a:r>
            <a:r>
              <a:rPr lang="en-US" sz="3600" dirty="0"/>
              <a:t>the end of lab clean all surfaces (desks, counters, equipment) with a gym wipe</a:t>
            </a:r>
          </a:p>
          <a:p>
            <a:endParaRPr lang="en-US" sz="36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76800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67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infections are you risk for?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Anyone that trains in a fitness facility, physical therapy clinic are at risk for </a:t>
            </a:r>
            <a:r>
              <a:rPr lang="en-US" sz="3600" b="1" u="sng" dirty="0"/>
              <a:t>fungal</a:t>
            </a:r>
            <a:r>
              <a:rPr lang="en-US" sz="3600" dirty="0"/>
              <a:t>, </a:t>
            </a:r>
            <a:r>
              <a:rPr lang="en-US" sz="3600" b="1" u="sng" dirty="0"/>
              <a:t>viral </a:t>
            </a:r>
            <a:r>
              <a:rPr lang="en-US" sz="3600" dirty="0"/>
              <a:t>and </a:t>
            </a:r>
            <a:r>
              <a:rPr lang="en-US" sz="3600" b="1" u="sng" dirty="0"/>
              <a:t>bacterial</a:t>
            </a:r>
            <a:r>
              <a:rPr lang="en-US" sz="3600" dirty="0"/>
              <a:t> skin infections.  </a:t>
            </a:r>
            <a:endParaRPr lang="en-US" sz="3600" dirty="0" smtClean="0"/>
          </a:p>
          <a:p>
            <a:pPr lvl="0"/>
            <a:endParaRPr lang="en-US" sz="1900" b="1" u="sng" dirty="0" smtClean="0"/>
          </a:p>
          <a:p>
            <a:endParaRPr lang="en-US" sz="36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533400" y="4082148"/>
            <a:ext cx="8084134" cy="1514475"/>
            <a:chOff x="-921334" y="3733797"/>
            <a:chExt cx="9868711" cy="1895478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3733798"/>
              <a:ext cx="2419350" cy="189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21334" y="3733800"/>
              <a:ext cx="3041327" cy="189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733797"/>
              <a:ext cx="3384777" cy="189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484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infections are you risk for?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1" u="sng" dirty="0" smtClean="0"/>
              <a:t>Sweat</a:t>
            </a:r>
            <a:r>
              <a:rPr lang="en-US" sz="3600" dirty="0"/>
              <a:t>, </a:t>
            </a:r>
            <a:r>
              <a:rPr lang="en-US" sz="3600" b="1" u="sng" dirty="0"/>
              <a:t>abrasion</a:t>
            </a:r>
            <a:r>
              <a:rPr lang="en-US" sz="3600" dirty="0"/>
              <a:t> and </a:t>
            </a:r>
            <a:r>
              <a:rPr lang="en-US" sz="3600" b="1" u="sng" dirty="0"/>
              <a:t>direct</a:t>
            </a:r>
            <a:r>
              <a:rPr lang="en-US" sz="3600" dirty="0"/>
              <a:t> or </a:t>
            </a:r>
            <a:r>
              <a:rPr lang="en-US" sz="3600" b="1" u="sng" dirty="0"/>
              <a:t>indirect</a:t>
            </a:r>
            <a:r>
              <a:rPr lang="en-US" sz="3600" dirty="0"/>
              <a:t> contact with secretions of others make everyone’s skin vulnerable to a host of problems.  </a:t>
            </a:r>
            <a:endParaRPr lang="en-US" sz="3600" dirty="0" smtClean="0"/>
          </a:p>
          <a:p>
            <a:pPr lvl="0"/>
            <a:endParaRPr lang="en-US" sz="1800" dirty="0"/>
          </a:p>
          <a:p>
            <a:pPr lvl="0"/>
            <a:r>
              <a:rPr lang="en-US" sz="3600" dirty="0" smtClean="0"/>
              <a:t>Individuals who are </a:t>
            </a:r>
            <a:r>
              <a:rPr lang="en-US" sz="3600" b="1" u="sng" dirty="0" smtClean="0"/>
              <a:t>infected</a:t>
            </a:r>
            <a:r>
              <a:rPr lang="en-US" sz="3600" dirty="0" smtClean="0"/>
              <a:t> should not train until after their doctor </a:t>
            </a:r>
            <a:r>
              <a:rPr lang="en-US" sz="3600" b="1" u="sng" dirty="0" smtClean="0"/>
              <a:t>medically clears</a:t>
            </a:r>
            <a:r>
              <a:rPr lang="en-US" sz="3600" dirty="0" smtClean="0"/>
              <a:t> them for exercise.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65101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What germs are found in training facilities?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err="1" smtClean="0"/>
              <a:t>Klebsiella</a:t>
            </a:r>
            <a:endParaRPr lang="en-US" sz="3600" dirty="0" smtClean="0"/>
          </a:p>
          <a:p>
            <a:pPr lvl="0"/>
            <a:endParaRPr lang="en-US" sz="1600" dirty="0" smtClean="0"/>
          </a:p>
          <a:p>
            <a:pPr lvl="0"/>
            <a:r>
              <a:rPr lang="en-US" sz="3600" dirty="0" smtClean="0"/>
              <a:t>Staphylococcus Aureus</a:t>
            </a:r>
          </a:p>
          <a:p>
            <a:pPr lvl="0"/>
            <a:endParaRPr lang="en-US" sz="1500" dirty="0" smtClean="0"/>
          </a:p>
          <a:p>
            <a:pPr lvl="0"/>
            <a:r>
              <a:rPr lang="en-US" sz="3600" dirty="0" smtClean="0"/>
              <a:t>Candida</a:t>
            </a:r>
          </a:p>
          <a:p>
            <a:pPr lvl="0"/>
            <a:endParaRPr lang="en-US" sz="1500" dirty="0" smtClean="0"/>
          </a:p>
          <a:p>
            <a:pPr lvl="0"/>
            <a:r>
              <a:rPr lang="en-US" sz="3600" dirty="0" smtClean="0"/>
              <a:t>Influenza</a:t>
            </a:r>
          </a:p>
          <a:p>
            <a:pPr lvl="0"/>
            <a:endParaRPr lang="en-US" sz="3600" dirty="0" smtClean="0"/>
          </a:p>
          <a:p>
            <a:endParaRPr 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E. </a:t>
            </a:r>
            <a:r>
              <a:rPr lang="en-US" sz="3600" dirty="0" err="1" smtClean="0"/>
              <a:t>Colli</a:t>
            </a:r>
            <a:endParaRPr lang="en-US" sz="3600" dirty="0" smtClean="0"/>
          </a:p>
          <a:p>
            <a:endParaRPr lang="en-US" sz="1500" dirty="0" smtClean="0"/>
          </a:p>
          <a:p>
            <a:r>
              <a:rPr lang="en-US" sz="3600" dirty="0" smtClean="0"/>
              <a:t>Human Papillomavirus</a:t>
            </a:r>
          </a:p>
          <a:p>
            <a:endParaRPr lang="en-US" sz="1500" dirty="0" smtClean="0"/>
          </a:p>
          <a:p>
            <a:r>
              <a:rPr lang="en-US" sz="3600" dirty="0" smtClean="0"/>
              <a:t>Streptococcal Bacteria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9298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Dumbbell and Free Weight Areas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/>
              <a:t>Weights</a:t>
            </a:r>
            <a:r>
              <a:rPr lang="en-US" sz="3600" dirty="0"/>
              <a:t> are among the most handled items in a fitness center</a:t>
            </a:r>
          </a:p>
          <a:p>
            <a:endParaRPr lang="en-US" sz="3600" dirty="0" smtClean="0"/>
          </a:p>
          <a:p>
            <a:r>
              <a:rPr lang="en-US" sz="3600" dirty="0" smtClean="0"/>
              <a:t>Carry </a:t>
            </a:r>
            <a:r>
              <a:rPr lang="en-US" sz="3600" dirty="0"/>
              <a:t>risk for </a:t>
            </a:r>
            <a:r>
              <a:rPr lang="en-US" sz="3600" b="1" u="sng" dirty="0"/>
              <a:t>common cold</a:t>
            </a:r>
            <a:r>
              <a:rPr lang="en-US" sz="3600" dirty="0"/>
              <a:t>,</a:t>
            </a:r>
            <a:r>
              <a:rPr lang="en-US" sz="3600" b="1" u="sng" dirty="0"/>
              <a:t> influenza </a:t>
            </a:r>
            <a:r>
              <a:rPr lang="en-US" sz="3600" dirty="0"/>
              <a:t>and </a:t>
            </a:r>
            <a:r>
              <a:rPr lang="en-US" sz="3600" b="1" u="sng" dirty="0"/>
              <a:t>gastrointestinal</a:t>
            </a:r>
            <a:r>
              <a:rPr lang="en-US" sz="3600" dirty="0"/>
              <a:t> infections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6725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672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08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Cardiovascular Area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/>
              <a:t>Handles</a:t>
            </a:r>
            <a:r>
              <a:rPr lang="en-US" sz="3600" dirty="0"/>
              <a:t> and </a:t>
            </a:r>
            <a:r>
              <a:rPr lang="en-US" sz="3600" b="1" u="sng" dirty="0"/>
              <a:t>buttons</a:t>
            </a:r>
            <a:r>
              <a:rPr lang="en-US" sz="3600" dirty="0"/>
              <a:t> are most common areas to hold </a:t>
            </a:r>
            <a:r>
              <a:rPr lang="en-US" sz="3600" dirty="0" smtClean="0"/>
              <a:t>germs</a:t>
            </a:r>
          </a:p>
          <a:p>
            <a:endParaRPr lang="en-US" sz="1500" dirty="0"/>
          </a:p>
          <a:p>
            <a:r>
              <a:rPr lang="en-US" sz="3600" dirty="0"/>
              <a:t>Don’t use your </a:t>
            </a:r>
            <a:r>
              <a:rPr lang="en-US" sz="3600" b="1" u="sng" dirty="0"/>
              <a:t>hands</a:t>
            </a:r>
            <a:r>
              <a:rPr lang="en-US" sz="3600" dirty="0"/>
              <a:t> to wipe away sweat, use a </a:t>
            </a:r>
            <a:r>
              <a:rPr lang="en-US" sz="3600" b="1" u="sng" dirty="0"/>
              <a:t>towel</a:t>
            </a:r>
            <a:r>
              <a:rPr lang="en-US" sz="3600" dirty="0"/>
              <a:t> instead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4343400"/>
            <a:ext cx="20288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1431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4676775"/>
            <a:ext cx="28860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82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Shower and Locker-room Areas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Most common infection at the gym is </a:t>
            </a:r>
            <a:r>
              <a:rPr lang="en-US" sz="3600" b="1" u="sng" dirty="0"/>
              <a:t>Athlete’s foot</a:t>
            </a:r>
            <a:r>
              <a:rPr lang="en-US" sz="3600" dirty="0"/>
              <a:t> which thrives on </a:t>
            </a:r>
            <a:r>
              <a:rPr lang="en-US" sz="3600" b="1" u="sng" dirty="0"/>
              <a:t>damp floors</a:t>
            </a:r>
            <a:endParaRPr lang="en-US" sz="3600" dirty="0"/>
          </a:p>
          <a:p>
            <a:endParaRPr lang="en-US" sz="1600" dirty="0" smtClean="0"/>
          </a:p>
          <a:p>
            <a:r>
              <a:rPr lang="en-US" sz="3600" dirty="0" smtClean="0"/>
              <a:t>Don’t </a:t>
            </a:r>
            <a:r>
              <a:rPr lang="en-US" sz="3600" dirty="0"/>
              <a:t>go </a:t>
            </a:r>
            <a:r>
              <a:rPr lang="en-US" sz="3600" b="1" u="sng" dirty="0"/>
              <a:t>barefoot</a:t>
            </a:r>
            <a:r>
              <a:rPr lang="en-US" sz="3600" dirty="0"/>
              <a:t> anywhere in the gym.  </a:t>
            </a:r>
          </a:p>
          <a:p>
            <a:endParaRPr lang="en-US" sz="1600" dirty="0" smtClean="0"/>
          </a:p>
          <a:p>
            <a:r>
              <a:rPr lang="en-US" sz="3600" dirty="0" smtClean="0"/>
              <a:t>In </a:t>
            </a:r>
            <a:r>
              <a:rPr lang="en-US" sz="3600" dirty="0"/>
              <a:t>locker rooms wear </a:t>
            </a:r>
            <a:r>
              <a:rPr lang="en-US" sz="3600" b="1" u="sng" dirty="0"/>
              <a:t>shower</a:t>
            </a:r>
            <a:r>
              <a:rPr lang="en-US" sz="3600" dirty="0"/>
              <a:t> shoes and </a:t>
            </a:r>
            <a:r>
              <a:rPr lang="en-US" sz="3600" b="1" u="sng" dirty="0"/>
              <a:t>dry</a:t>
            </a:r>
            <a:r>
              <a:rPr lang="en-US" sz="3600" dirty="0"/>
              <a:t> your feet well before putting on </a:t>
            </a:r>
            <a:r>
              <a:rPr lang="en-US" sz="3600" b="1" u="sng" dirty="0"/>
              <a:t>clean socks</a:t>
            </a:r>
            <a:r>
              <a:rPr lang="en-US" sz="3600" dirty="0"/>
              <a:t> and dry shoes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932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Pictures of Athlete’s Foot</a:t>
            </a:r>
            <a:endParaRPr lang="en-US" sz="40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3352800" cy="376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71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Pictures of Athlete’s Foot</a:t>
            </a:r>
            <a:endParaRPr lang="en-US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4527143" cy="306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08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Pictures of Athlete’s Foot</a:t>
            </a:r>
            <a:endParaRPr lang="en-US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495800" cy="364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68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Mats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Germs that cause </a:t>
            </a:r>
            <a:r>
              <a:rPr lang="en-US" sz="3600" b="1" u="sng" dirty="0"/>
              <a:t>ringworm</a:t>
            </a:r>
            <a:r>
              <a:rPr lang="en-US" sz="3600" dirty="0"/>
              <a:t>, </a:t>
            </a:r>
            <a:r>
              <a:rPr lang="en-US" sz="3600" b="1" u="sng" dirty="0"/>
              <a:t>respiratory</a:t>
            </a:r>
            <a:r>
              <a:rPr lang="en-US" sz="3600" dirty="0"/>
              <a:t> and </a:t>
            </a:r>
            <a:r>
              <a:rPr lang="en-US" sz="3600" b="1" u="sng" dirty="0"/>
              <a:t>gastrointestinal</a:t>
            </a:r>
            <a:r>
              <a:rPr lang="en-US" sz="3600" dirty="0"/>
              <a:t> infections like mats.</a:t>
            </a:r>
          </a:p>
          <a:p>
            <a:pPr marL="0" indent="0">
              <a:buNone/>
            </a:pPr>
            <a:endParaRPr lang="en-US" sz="1500" dirty="0" smtClean="0"/>
          </a:p>
          <a:p>
            <a:r>
              <a:rPr lang="en-US" sz="3600" dirty="0" smtClean="0"/>
              <a:t>Use </a:t>
            </a:r>
            <a:r>
              <a:rPr lang="en-US" sz="3600" dirty="0"/>
              <a:t>a </a:t>
            </a:r>
            <a:r>
              <a:rPr lang="en-US" sz="3600" b="1" u="sng" dirty="0"/>
              <a:t>disinfectant</a:t>
            </a:r>
            <a:r>
              <a:rPr lang="en-US" sz="3600" dirty="0"/>
              <a:t> wipe </a:t>
            </a:r>
            <a:r>
              <a:rPr lang="en-US" sz="3600" b="1" u="sng" dirty="0"/>
              <a:t>before</a:t>
            </a:r>
            <a:r>
              <a:rPr lang="en-US" sz="3600" dirty="0"/>
              <a:t> and </a:t>
            </a:r>
            <a:r>
              <a:rPr lang="en-US" sz="3600" b="1" u="sng" dirty="0"/>
              <a:t>after</a:t>
            </a:r>
            <a:r>
              <a:rPr lang="en-US" sz="3600" dirty="0"/>
              <a:t> using the mat to </a:t>
            </a:r>
            <a:r>
              <a:rPr lang="en-US" sz="3600" b="1" u="sng" dirty="0"/>
              <a:t>prevent infection</a:t>
            </a:r>
            <a:r>
              <a:rPr lang="en-US" sz="3600" dirty="0"/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8967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78787"/>
            <a:ext cx="200382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7878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408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Water Fountains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u="sng" dirty="0"/>
              <a:t>Wet</a:t>
            </a:r>
            <a:r>
              <a:rPr lang="en-US" sz="3600" dirty="0"/>
              <a:t> areas are the most contaminated areas</a:t>
            </a:r>
          </a:p>
          <a:p>
            <a:endParaRPr lang="en-US" sz="1500" dirty="0" smtClean="0"/>
          </a:p>
          <a:p>
            <a:r>
              <a:rPr lang="en-US" sz="3600" dirty="0" smtClean="0"/>
              <a:t>Don’t </a:t>
            </a:r>
            <a:r>
              <a:rPr lang="en-US" sz="3600" dirty="0"/>
              <a:t>let your </a:t>
            </a:r>
            <a:r>
              <a:rPr lang="en-US" sz="3600" b="1" u="sng" dirty="0"/>
              <a:t>lips</a:t>
            </a:r>
            <a:r>
              <a:rPr lang="en-US" sz="3600" dirty="0"/>
              <a:t> or </a:t>
            </a:r>
            <a:r>
              <a:rPr lang="en-US" sz="3600" dirty="0" smtClean="0"/>
              <a:t>                                        </a:t>
            </a:r>
            <a:r>
              <a:rPr lang="en-US" sz="3600" b="1" u="sng" dirty="0" smtClean="0"/>
              <a:t>bottle</a:t>
            </a:r>
            <a:r>
              <a:rPr lang="en-US" sz="3600" dirty="0" smtClean="0"/>
              <a:t> </a:t>
            </a:r>
            <a:r>
              <a:rPr lang="en-US" sz="3600" dirty="0"/>
              <a:t>touch the water </a:t>
            </a:r>
            <a:r>
              <a:rPr lang="en-US" sz="3600" dirty="0" smtClean="0"/>
              <a:t>                                  fountain’s </a:t>
            </a:r>
            <a:r>
              <a:rPr lang="en-US" sz="3600" dirty="0"/>
              <a:t>spout</a:t>
            </a:r>
          </a:p>
          <a:p>
            <a:endParaRPr lang="en-US" sz="1800" dirty="0" smtClean="0"/>
          </a:p>
          <a:p>
            <a:r>
              <a:rPr lang="en-US" sz="3600" dirty="0" smtClean="0"/>
              <a:t>Don’t </a:t>
            </a:r>
            <a:r>
              <a:rPr lang="en-US" sz="3600" b="1" u="sng" dirty="0"/>
              <a:t>spit</a:t>
            </a:r>
            <a:r>
              <a:rPr lang="en-US" sz="3600" dirty="0"/>
              <a:t> into the </a:t>
            </a:r>
            <a:r>
              <a:rPr lang="en-US" sz="3600" dirty="0" smtClean="0"/>
              <a:t>                                        water fountain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"/>
          <a:stretch/>
        </p:blipFill>
        <p:spPr bwMode="auto">
          <a:xfrm>
            <a:off x="4953000" y="2352381"/>
            <a:ext cx="3810000" cy="305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63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57</TotalTime>
  <Words>360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Thatch</vt:lpstr>
      <vt:lpstr>Illness Prevention</vt:lpstr>
      <vt:lpstr>Dumbbell and Free Weight Areas</vt:lpstr>
      <vt:lpstr>Cardiovascular Area</vt:lpstr>
      <vt:lpstr>Shower and Locker-room Areas</vt:lpstr>
      <vt:lpstr>Pictures of Athlete’s Foot</vt:lpstr>
      <vt:lpstr>Pictures of Athlete’s Foot</vt:lpstr>
      <vt:lpstr>Pictures of Athlete’s Foot</vt:lpstr>
      <vt:lpstr>Mats</vt:lpstr>
      <vt:lpstr>Water Fountains</vt:lpstr>
      <vt:lpstr>Water Fountains</vt:lpstr>
      <vt:lpstr>Your Gym Bag</vt:lpstr>
      <vt:lpstr>Your Gym Bag</vt:lpstr>
      <vt:lpstr>Daily Cleaning Procedures</vt:lpstr>
      <vt:lpstr>What infections are you risk for?</vt:lpstr>
      <vt:lpstr>What infections are you risk for?</vt:lpstr>
      <vt:lpstr>What germs are found in training facilities?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Illness Prevention</dc:title>
  <dc:creator>Stacey</dc:creator>
  <cp:lastModifiedBy>Stacey</cp:lastModifiedBy>
  <cp:revision>6</cp:revision>
  <dcterms:created xsi:type="dcterms:W3CDTF">2014-08-23T15:32:24Z</dcterms:created>
  <dcterms:modified xsi:type="dcterms:W3CDTF">2014-08-23T16:29:39Z</dcterms:modified>
</cp:coreProperties>
</file>